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0" r:id="rId7"/>
    <p:sldId id="264" r:id="rId8"/>
    <p:sldId id="265" r:id="rId9"/>
    <p:sldId id="268" r:id="rId10"/>
    <p:sldId id="261" r:id="rId11"/>
    <p:sldId id="263" r:id="rId12"/>
  </p:sldIdLst>
  <p:sldSz cx="12192000" cy="6858000"/>
  <p:notesSz cx="6858000" cy="9144000"/>
  <p:embeddedFontLst>
    <p:embeddedFont>
      <p:font typeface="Libre Franklin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828A728A-ABBE-427E-8AE7-53510A191C10}">
          <p14:sldIdLst>
            <p14:sldId id="256"/>
            <p14:sldId id="257"/>
            <p14:sldId id="258"/>
            <p14:sldId id="267"/>
            <p14:sldId id="259"/>
            <p14:sldId id="260"/>
            <p14:sldId id="264"/>
            <p14:sldId id="265"/>
            <p14:sldId id="268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Hertling Mata" userId="08ea09337200cc49" providerId="LiveId" clId="{42DC854C-7CCB-4195-9B9B-22D9264F21A4}"/>
    <pc:docChg chg="undo redo custSel addSld delSld modSld sldOrd addSection delSection modSection">
      <pc:chgData name="Alexandra Hertling Mata" userId="08ea09337200cc49" providerId="LiveId" clId="{42DC854C-7CCB-4195-9B9B-22D9264F21A4}" dt="2025-10-02T13:11:55.943" v="2452" actId="2696"/>
      <pc:docMkLst>
        <pc:docMk/>
      </pc:docMkLst>
      <pc:sldChg chg="modSp mod">
        <pc:chgData name="Alexandra Hertling Mata" userId="08ea09337200cc49" providerId="LiveId" clId="{42DC854C-7CCB-4195-9B9B-22D9264F21A4}" dt="2025-10-01T09:47:09.729" v="48" actId="20577"/>
        <pc:sldMkLst>
          <pc:docMk/>
          <pc:sldMk cId="0" sldId="256"/>
        </pc:sldMkLst>
        <pc:spChg chg="mod">
          <ac:chgData name="Alexandra Hertling Mata" userId="08ea09337200cc49" providerId="LiveId" clId="{42DC854C-7CCB-4195-9B9B-22D9264F21A4}" dt="2025-10-01T09:47:09.729" v="48" actId="20577"/>
          <ac:spMkLst>
            <pc:docMk/>
            <pc:sldMk cId="0" sldId="256"/>
            <ac:spMk id="58" creationId="{00000000-0000-0000-0000-000000000000}"/>
          </ac:spMkLst>
        </pc:spChg>
      </pc:sldChg>
      <pc:sldChg chg="addSp delSp modSp mod modNotes">
        <pc:chgData name="Alexandra Hertling Mata" userId="08ea09337200cc49" providerId="LiveId" clId="{42DC854C-7CCB-4195-9B9B-22D9264F21A4}" dt="2025-10-01T10:14:03.826" v="663" actId="1076"/>
        <pc:sldMkLst>
          <pc:docMk/>
          <pc:sldMk cId="0" sldId="257"/>
        </pc:sldMkLst>
        <pc:spChg chg="add del mod">
          <ac:chgData name="Alexandra Hertling Mata" userId="08ea09337200cc49" providerId="LiveId" clId="{42DC854C-7CCB-4195-9B9B-22D9264F21A4}" dt="2025-10-01T10:13:47.475" v="659" actId="1076"/>
          <ac:spMkLst>
            <pc:docMk/>
            <pc:sldMk cId="0" sldId="257"/>
            <ac:spMk id="4" creationId="{56E54D28-C55F-9B62-59E3-84417C45EB94}"/>
          </ac:spMkLst>
        </pc:spChg>
        <pc:spChg chg="mod">
          <ac:chgData name="Alexandra Hertling Mata" userId="08ea09337200cc49" providerId="LiveId" clId="{42DC854C-7CCB-4195-9B9B-22D9264F21A4}" dt="2025-10-01T10:02:27.399" v="279" actId="20577"/>
          <ac:spMkLst>
            <pc:docMk/>
            <pc:sldMk cId="0" sldId="257"/>
            <ac:spMk id="65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13:08.052" v="656" actId="2710"/>
          <ac:spMkLst>
            <pc:docMk/>
            <pc:sldMk cId="0" sldId="257"/>
            <ac:spMk id="66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13:57.809" v="661" actId="1076"/>
          <ac:spMkLst>
            <pc:docMk/>
            <pc:sldMk cId="0" sldId="257"/>
            <ac:spMk id="68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14:01.009" v="662" actId="1076"/>
          <ac:spMkLst>
            <pc:docMk/>
            <pc:sldMk cId="0" sldId="257"/>
            <ac:spMk id="69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14:03.826" v="663" actId="1076"/>
          <ac:spMkLst>
            <pc:docMk/>
            <pc:sldMk cId="0" sldId="257"/>
            <ac:spMk id="70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13:52.429" v="660" actId="1076"/>
          <ac:spMkLst>
            <pc:docMk/>
            <pc:sldMk cId="0" sldId="257"/>
            <ac:spMk id="71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09:47:19.243" v="49"/>
          <ac:spMkLst>
            <pc:docMk/>
            <pc:sldMk cId="0" sldId="257"/>
            <ac:spMk id="72" creationId="{00000000-0000-0000-0000-000000000000}"/>
          </ac:spMkLst>
        </pc:spChg>
        <pc:picChg chg="add mod ord modCrop">
          <ac:chgData name="Alexandra Hertling Mata" userId="08ea09337200cc49" providerId="LiveId" clId="{42DC854C-7CCB-4195-9B9B-22D9264F21A4}" dt="2025-10-01T10:13:43.406" v="658" actId="1076"/>
          <ac:picMkLst>
            <pc:docMk/>
            <pc:sldMk cId="0" sldId="257"/>
            <ac:picMk id="3" creationId="{B629A9A6-56AC-FBFF-BE59-17C2C6DA9E64}"/>
          </ac:picMkLst>
        </pc:picChg>
        <pc:picChg chg="del">
          <ac:chgData name="Alexandra Hertling Mata" userId="08ea09337200cc49" providerId="LiveId" clId="{42DC854C-7CCB-4195-9B9B-22D9264F21A4}" dt="2025-10-01T09:55:49.832" v="69" actId="478"/>
          <ac:picMkLst>
            <pc:docMk/>
            <pc:sldMk cId="0" sldId="257"/>
            <ac:picMk id="67" creationId="{00000000-0000-0000-0000-000000000000}"/>
          </ac:picMkLst>
        </pc:picChg>
      </pc:sldChg>
      <pc:sldChg chg="modSp mod modNotes">
        <pc:chgData name="Alexandra Hertling Mata" userId="08ea09337200cc49" providerId="LiveId" clId="{42DC854C-7CCB-4195-9B9B-22D9264F21A4}" dt="2025-10-01T10:12:30.311" v="648" actId="20577"/>
        <pc:sldMkLst>
          <pc:docMk/>
          <pc:sldMk cId="0" sldId="258"/>
        </pc:sldMkLst>
        <pc:spChg chg="mod">
          <ac:chgData name="Alexandra Hertling Mata" userId="08ea09337200cc49" providerId="LiveId" clId="{42DC854C-7CCB-4195-9B9B-22D9264F21A4}" dt="2025-10-01T10:12:28.105" v="647" actId="20577"/>
          <ac:spMkLst>
            <pc:docMk/>
            <pc:sldMk cId="0" sldId="258"/>
            <ac:spMk id="77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12:30.311" v="648" actId="20577"/>
          <ac:spMkLst>
            <pc:docMk/>
            <pc:sldMk cId="0" sldId="258"/>
            <ac:spMk id="78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09:47:23.614" v="54"/>
          <ac:spMkLst>
            <pc:docMk/>
            <pc:sldMk cId="0" sldId="258"/>
            <ac:spMk id="79" creationId="{00000000-0000-0000-0000-000000000000}"/>
          </ac:spMkLst>
        </pc:spChg>
      </pc:sldChg>
      <pc:sldChg chg="addSp modSp mod modNotes">
        <pc:chgData name="Alexandra Hertling Mata" userId="08ea09337200cc49" providerId="LiveId" clId="{42DC854C-7CCB-4195-9B9B-22D9264F21A4}" dt="2025-10-01T10:27:49.041" v="1156" actId="5793"/>
        <pc:sldMkLst>
          <pc:docMk/>
          <pc:sldMk cId="0" sldId="259"/>
        </pc:sldMkLst>
        <pc:spChg chg="mod">
          <ac:chgData name="Alexandra Hertling Mata" userId="08ea09337200cc49" providerId="LiveId" clId="{42DC854C-7CCB-4195-9B9B-22D9264F21A4}" dt="2025-10-01T10:27:13.122" v="1133" actId="20577"/>
          <ac:spMkLst>
            <pc:docMk/>
            <pc:sldMk cId="0" sldId="259"/>
            <ac:spMk id="84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27:49.041" v="1156" actId="5793"/>
          <ac:spMkLst>
            <pc:docMk/>
            <pc:sldMk cId="0" sldId="259"/>
            <ac:spMk id="85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09:47:27.306" v="55"/>
          <ac:spMkLst>
            <pc:docMk/>
            <pc:sldMk cId="0" sldId="259"/>
            <ac:spMk id="86" creationId="{00000000-0000-0000-0000-000000000000}"/>
          </ac:spMkLst>
        </pc:spChg>
        <pc:picChg chg="add mod">
          <ac:chgData name="Alexandra Hertling Mata" userId="08ea09337200cc49" providerId="LiveId" clId="{42DC854C-7CCB-4195-9B9B-22D9264F21A4}" dt="2025-10-01T10:27:27.955" v="1137" actId="1076"/>
          <ac:picMkLst>
            <pc:docMk/>
            <pc:sldMk cId="0" sldId="259"/>
            <ac:picMk id="3" creationId="{020C4000-D183-906B-D3A4-5657F0FB8715}"/>
          </ac:picMkLst>
        </pc:picChg>
        <pc:picChg chg="add mod">
          <ac:chgData name="Alexandra Hertling Mata" userId="08ea09337200cc49" providerId="LiveId" clId="{42DC854C-7CCB-4195-9B9B-22D9264F21A4}" dt="2025-10-01T10:27:36.885" v="1140" actId="14100"/>
          <ac:picMkLst>
            <pc:docMk/>
            <pc:sldMk cId="0" sldId="259"/>
            <ac:picMk id="5" creationId="{6B9EE0B1-D294-9DAC-0C26-1B49C36D172A}"/>
          </ac:picMkLst>
        </pc:picChg>
      </pc:sldChg>
      <pc:sldChg chg="addSp modSp mod modNotes">
        <pc:chgData name="Alexandra Hertling Mata" userId="08ea09337200cc49" providerId="LiveId" clId="{42DC854C-7CCB-4195-9B9B-22D9264F21A4}" dt="2025-10-01T10:29:06.968" v="1166" actId="20577"/>
        <pc:sldMkLst>
          <pc:docMk/>
          <pc:sldMk cId="0" sldId="260"/>
        </pc:sldMkLst>
        <pc:spChg chg="mod">
          <ac:chgData name="Alexandra Hertling Mata" userId="08ea09337200cc49" providerId="LiveId" clId="{42DC854C-7CCB-4195-9B9B-22D9264F21A4}" dt="2025-10-01T10:29:06.968" v="1166" actId="20577"/>
          <ac:spMkLst>
            <pc:docMk/>
            <pc:sldMk cId="0" sldId="260"/>
            <ac:spMk id="91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28:48.627" v="1161" actId="5793"/>
          <ac:spMkLst>
            <pc:docMk/>
            <pc:sldMk cId="0" sldId="260"/>
            <ac:spMk id="92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09:47:31.886" v="56"/>
          <ac:spMkLst>
            <pc:docMk/>
            <pc:sldMk cId="0" sldId="260"/>
            <ac:spMk id="93" creationId="{00000000-0000-0000-0000-000000000000}"/>
          </ac:spMkLst>
        </pc:spChg>
        <pc:picChg chg="add mod">
          <ac:chgData name="Alexandra Hertling Mata" userId="08ea09337200cc49" providerId="LiveId" clId="{42DC854C-7CCB-4195-9B9B-22D9264F21A4}" dt="2025-10-01T10:29:04.316" v="1165" actId="1076"/>
          <ac:picMkLst>
            <pc:docMk/>
            <pc:sldMk cId="0" sldId="260"/>
            <ac:picMk id="3" creationId="{327005C2-FD5B-E37E-B727-EC8CC10300A4}"/>
          </ac:picMkLst>
        </pc:picChg>
      </pc:sldChg>
      <pc:sldChg chg="addSp delSp modSp mod modAnim">
        <pc:chgData name="Alexandra Hertling Mata" userId="08ea09337200cc49" providerId="LiveId" clId="{42DC854C-7CCB-4195-9B9B-22D9264F21A4}" dt="2025-10-01T10:41:47.848" v="1600" actId="20577"/>
        <pc:sldMkLst>
          <pc:docMk/>
          <pc:sldMk cId="0" sldId="261"/>
        </pc:sldMkLst>
        <pc:spChg chg="mod">
          <ac:chgData name="Alexandra Hertling Mata" userId="08ea09337200cc49" providerId="LiveId" clId="{42DC854C-7CCB-4195-9B9B-22D9264F21A4}" dt="2025-10-01T10:35:18.723" v="1319" actId="2711"/>
          <ac:spMkLst>
            <pc:docMk/>
            <pc:sldMk cId="0" sldId="261"/>
            <ac:spMk id="98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41:47.848" v="1600" actId="20577"/>
          <ac:spMkLst>
            <pc:docMk/>
            <pc:sldMk cId="0" sldId="261"/>
            <ac:spMk id="99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09:47:36.229" v="57"/>
          <ac:spMkLst>
            <pc:docMk/>
            <pc:sldMk cId="0" sldId="261"/>
            <ac:spMk id="101" creationId="{00000000-0000-0000-0000-000000000000}"/>
          </ac:spMkLst>
        </pc:spChg>
        <pc:picChg chg="add mod">
          <ac:chgData name="Alexandra Hertling Mata" userId="08ea09337200cc49" providerId="LiveId" clId="{42DC854C-7CCB-4195-9B9B-22D9264F21A4}" dt="2025-10-01T10:40:37.557" v="1592" actId="1076"/>
          <ac:picMkLst>
            <pc:docMk/>
            <pc:sldMk cId="0" sldId="261"/>
            <ac:picMk id="2" creationId="{4F452D9A-9B4F-3E92-9013-762ABF8CC776}"/>
          </ac:picMkLst>
        </pc:picChg>
        <pc:picChg chg="del">
          <ac:chgData name="Alexandra Hertling Mata" userId="08ea09337200cc49" providerId="LiveId" clId="{42DC854C-7CCB-4195-9B9B-22D9264F21A4}" dt="2025-10-01T10:35:09.453" v="1318" actId="478"/>
          <ac:picMkLst>
            <pc:docMk/>
            <pc:sldMk cId="0" sldId="261"/>
            <ac:picMk id="100" creationId="{00000000-0000-0000-0000-000000000000}"/>
          </ac:picMkLst>
        </pc:picChg>
      </pc:sldChg>
      <pc:sldChg chg="modSp del mod modShow">
        <pc:chgData name="Alexandra Hertling Mata" userId="08ea09337200cc49" providerId="LiveId" clId="{42DC854C-7CCB-4195-9B9B-22D9264F21A4}" dt="2025-10-02T13:11:51.214" v="2451" actId="2696"/>
        <pc:sldMkLst>
          <pc:docMk/>
          <pc:sldMk cId="0" sldId="262"/>
        </pc:sldMkLst>
        <pc:spChg chg="mod">
          <ac:chgData name="Alexandra Hertling Mata" userId="08ea09337200cc49" providerId="LiveId" clId="{42DC854C-7CCB-4195-9B9B-22D9264F21A4}" dt="2025-10-01T09:47:40.752" v="60" actId="27636"/>
          <ac:spMkLst>
            <pc:docMk/>
            <pc:sldMk cId="0" sldId="262"/>
            <ac:spMk id="107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09:47:40.721" v="59"/>
          <ac:spMkLst>
            <pc:docMk/>
            <pc:sldMk cId="0" sldId="262"/>
            <ac:spMk id="109" creationId="{00000000-0000-0000-0000-000000000000}"/>
          </ac:spMkLst>
        </pc:spChg>
      </pc:sldChg>
      <pc:sldChg chg="delSp modSp mod ord modShow modNotes">
        <pc:chgData name="Alexandra Hertling Mata" userId="08ea09337200cc49" providerId="LiveId" clId="{42DC854C-7CCB-4195-9B9B-22D9264F21A4}" dt="2025-10-01T11:05:26.934" v="2447" actId="14100"/>
        <pc:sldMkLst>
          <pc:docMk/>
          <pc:sldMk cId="0" sldId="263"/>
        </pc:sldMkLst>
        <pc:spChg chg="mod">
          <ac:chgData name="Alexandra Hertling Mata" userId="08ea09337200cc49" providerId="LiveId" clId="{42DC854C-7CCB-4195-9B9B-22D9264F21A4}" dt="2025-10-01T10:50:21.405" v="1794" actId="2711"/>
          <ac:spMkLst>
            <pc:docMk/>
            <pc:sldMk cId="0" sldId="263"/>
            <ac:spMk id="114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1:04:06.577" v="2311" actId="20577"/>
          <ac:spMkLst>
            <pc:docMk/>
            <pc:sldMk cId="0" sldId="263"/>
            <ac:spMk id="115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1:05:26.934" v="2447" actId="14100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1:05:21.572" v="2446" actId="1076"/>
          <ac:spMkLst>
            <pc:docMk/>
            <pc:sldMk cId="0" sldId="263"/>
            <ac:spMk id="117" creationId="{00000000-0000-0000-0000-000000000000}"/>
          </ac:spMkLst>
        </pc:spChg>
        <pc:spChg chg="del mod">
          <ac:chgData name="Alexandra Hertling Mata" userId="08ea09337200cc49" providerId="LiveId" clId="{42DC854C-7CCB-4195-9B9B-22D9264F21A4}" dt="2025-10-01T11:03:41.664" v="2302" actId="478"/>
          <ac:spMkLst>
            <pc:docMk/>
            <pc:sldMk cId="0" sldId="263"/>
            <ac:spMk id="118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09:47:46.221" v="61"/>
          <ac:spMkLst>
            <pc:docMk/>
            <pc:sldMk cId="0" sldId="263"/>
            <ac:spMk id="119" creationId="{00000000-0000-0000-0000-000000000000}"/>
          </ac:spMkLst>
        </pc:spChg>
      </pc:sldChg>
      <pc:sldChg chg="modSp mod ord modShow">
        <pc:chgData name="Alexandra Hertling Mata" userId="08ea09337200cc49" providerId="LiveId" clId="{42DC854C-7CCB-4195-9B9B-22D9264F21A4}" dt="2025-10-01T10:57:59.895" v="2044" actId="20577"/>
        <pc:sldMkLst>
          <pc:docMk/>
          <pc:sldMk cId="0" sldId="264"/>
        </pc:sldMkLst>
        <pc:spChg chg="mod">
          <ac:chgData name="Alexandra Hertling Mata" userId="08ea09337200cc49" providerId="LiveId" clId="{42DC854C-7CCB-4195-9B9B-22D9264F21A4}" dt="2025-10-01T10:43:58.989" v="1644" actId="20577"/>
          <ac:spMkLst>
            <pc:docMk/>
            <pc:sldMk cId="0" sldId="264"/>
            <ac:spMk id="124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43:27.986" v="1630" actId="2711"/>
          <ac:spMkLst>
            <pc:docMk/>
            <pc:sldMk cId="0" sldId="264"/>
            <ac:spMk id="125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57:59.895" v="2044" actId="20577"/>
          <ac:spMkLst>
            <pc:docMk/>
            <pc:sldMk cId="0" sldId="264"/>
            <ac:spMk id="126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43:19.883" v="1627" actId="2711"/>
          <ac:spMkLst>
            <pc:docMk/>
            <pc:sldMk cId="0" sldId="264"/>
            <ac:spMk id="127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45:20.625" v="1739" actId="14100"/>
          <ac:spMkLst>
            <pc:docMk/>
            <pc:sldMk cId="0" sldId="264"/>
            <ac:spMk id="128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09:47:50.173" v="62"/>
          <ac:spMkLst>
            <pc:docMk/>
            <pc:sldMk cId="0" sldId="264"/>
            <ac:spMk id="129" creationId="{00000000-0000-0000-0000-000000000000}"/>
          </ac:spMkLst>
        </pc:spChg>
      </pc:sldChg>
      <pc:sldChg chg="modSp mod ord modShow modNotes">
        <pc:chgData name="Alexandra Hertling Mata" userId="08ea09337200cc49" providerId="LiveId" clId="{42DC854C-7CCB-4195-9B9B-22D9264F21A4}" dt="2025-10-01T10:46:40.579" v="1790" actId="115"/>
        <pc:sldMkLst>
          <pc:docMk/>
          <pc:sldMk cId="0" sldId="265"/>
        </pc:sldMkLst>
        <pc:spChg chg="mod">
          <ac:chgData name="Alexandra Hertling Mata" userId="08ea09337200cc49" providerId="LiveId" clId="{42DC854C-7CCB-4195-9B9B-22D9264F21A4}" dt="2025-10-01T10:46:19.063" v="1784" actId="20577"/>
          <ac:spMkLst>
            <pc:docMk/>
            <pc:sldMk cId="0" sldId="265"/>
            <ac:spMk id="134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46:40.579" v="1790" actId="115"/>
          <ac:spMkLst>
            <pc:docMk/>
            <pc:sldMk cId="0" sldId="265"/>
            <ac:spMk id="135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10:46:27.544" v="1785" actId="2711"/>
          <ac:spMkLst>
            <pc:docMk/>
            <pc:sldMk cId="0" sldId="265"/>
            <ac:spMk id="136" creationId="{00000000-0000-0000-0000-000000000000}"/>
          </ac:spMkLst>
        </pc:spChg>
        <pc:spChg chg="mod">
          <ac:chgData name="Alexandra Hertling Mata" userId="08ea09337200cc49" providerId="LiveId" clId="{42DC854C-7CCB-4195-9B9B-22D9264F21A4}" dt="2025-10-01T09:47:55.410" v="63"/>
          <ac:spMkLst>
            <pc:docMk/>
            <pc:sldMk cId="0" sldId="265"/>
            <ac:spMk id="137" creationId="{00000000-0000-0000-0000-000000000000}"/>
          </ac:spMkLst>
        </pc:spChg>
      </pc:sldChg>
      <pc:sldChg chg="modSp del mod modShow modNotes">
        <pc:chgData name="Alexandra Hertling Mata" userId="08ea09337200cc49" providerId="LiveId" clId="{42DC854C-7CCB-4195-9B9B-22D9264F21A4}" dt="2025-10-02T13:11:55.943" v="2452" actId="2696"/>
        <pc:sldMkLst>
          <pc:docMk/>
          <pc:sldMk cId="0" sldId="266"/>
        </pc:sldMkLst>
        <pc:spChg chg="mod">
          <ac:chgData name="Alexandra Hertling Mata" userId="08ea09337200cc49" providerId="LiveId" clId="{42DC854C-7CCB-4195-9B9B-22D9264F21A4}" dt="2025-10-01T09:47:59.243" v="64"/>
          <ac:spMkLst>
            <pc:docMk/>
            <pc:sldMk cId="0" sldId="266"/>
            <ac:spMk id="144" creationId="{00000000-0000-0000-0000-000000000000}"/>
          </ac:spMkLst>
        </pc:spChg>
      </pc:sldChg>
      <pc:sldChg chg="modSp add mod">
        <pc:chgData name="Alexandra Hertling Mata" userId="08ea09337200cc49" providerId="LiveId" clId="{42DC854C-7CCB-4195-9B9B-22D9264F21A4}" dt="2025-10-02T08:40:26.041" v="2450" actId="20577"/>
        <pc:sldMkLst>
          <pc:docMk/>
          <pc:sldMk cId="706815733" sldId="267"/>
        </pc:sldMkLst>
        <pc:spChg chg="mod">
          <ac:chgData name="Alexandra Hertling Mata" userId="08ea09337200cc49" providerId="LiveId" clId="{42DC854C-7CCB-4195-9B9B-22D9264F21A4}" dt="2025-10-02T08:40:26.041" v="2450" actId="20577"/>
          <ac:spMkLst>
            <pc:docMk/>
            <pc:sldMk cId="706815733" sldId="267"/>
            <ac:spMk id="78" creationId="{C66F6105-3758-3CF9-20F8-4D22D6E76512}"/>
          </ac:spMkLst>
        </pc:spChg>
      </pc:sldChg>
      <pc:sldChg chg="modSp add mod">
        <pc:chgData name="Alexandra Hertling Mata" userId="08ea09337200cc49" providerId="LiveId" clId="{42DC854C-7CCB-4195-9B9B-22D9264F21A4}" dt="2025-10-01T10:34:39.375" v="1317" actId="404"/>
        <pc:sldMkLst>
          <pc:docMk/>
          <pc:sldMk cId="1394803748" sldId="268"/>
        </pc:sldMkLst>
        <pc:spChg chg="mod">
          <ac:chgData name="Alexandra Hertling Mata" userId="08ea09337200cc49" providerId="LiveId" clId="{42DC854C-7CCB-4195-9B9B-22D9264F21A4}" dt="2025-10-01T10:29:48.648" v="1167" actId="2711"/>
          <ac:spMkLst>
            <pc:docMk/>
            <pc:sldMk cId="1394803748" sldId="268"/>
            <ac:spMk id="91" creationId="{6011CAD3-D1A8-AE93-E36D-FA81DCACD8CF}"/>
          </ac:spMkLst>
        </pc:spChg>
        <pc:spChg chg="mod">
          <ac:chgData name="Alexandra Hertling Mata" userId="08ea09337200cc49" providerId="LiveId" clId="{42DC854C-7CCB-4195-9B9B-22D9264F21A4}" dt="2025-10-01T10:34:39.375" v="1317" actId="404"/>
          <ac:spMkLst>
            <pc:docMk/>
            <pc:sldMk cId="1394803748" sldId="268"/>
            <ac:spMk id="92" creationId="{DACCEDBC-F2CF-1841-9079-DD9CD919FBE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B9EC2471-74A5-63AA-A7DE-356C23710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>
            <a:extLst>
              <a:ext uri="{FF2B5EF4-FFF2-40B4-BE49-F238E27FC236}">
                <a16:creationId xmlns:a16="http://schemas.microsoft.com/office/drawing/2014/main" id="{60E25B28-523E-FC5B-5571-5F71202A65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>
            <a:extLst>
              <a:ext uri="{FF2B5EF4-FFF2-40B4-BE49-F238E27FC236}">
                <a16:creationId xmlns:a16="http://schemas.microsoft.com/office/drawing/2014/main" id="{CB5FC9F9-E10E-A1C0-2F03-AA17D59684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15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A363899B-D17D-8280-9321-074703764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>
            <a:extLst>
              <a:ext uri="{FF2B5EF4-FFF2-40B4-BE49-F238E27FC236}">
                <a16:creationId xmlns:a16="http://schemas.microsoft.com/office/drawing/2014/main" id="{BE45760A-D425-6A6F-F40E-7355B12DCF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>
            <a:extLst>
              <a:ext uri="{FF2B5EF4-FFF2-40B4-BE49-F238E27FC236}">
                <a16:creationId xmlns:a16="http://schemas.microsoft.com/office/drawing/2014/main" id="{8CDDAD5F-821D-B27B-C8A4-80CAE877F7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44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915128" y="1788454"/>
            <a:ext cx="8361230" cy="209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7200"/>
              <a:buFont typeface="Libre Franklin"/>
              <a:buNone/>
              <a:defRPr sz="7200" cap="none"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2679905" y="3956279"/>
            <a:ext cx="6831674" cy="10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 typeface="Libre Franklin"/>
              <a:buNone/>
              <a:defRPr sz="2300"/>
            </a:lvl1pPr>
            <a:lvl2pPr marL="914400" lvl="1" indent="-22860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 typeface="Libre Franklin"/>
              <a:buNone/>
              <a:defRPr sz="2300"/>
            </a:lvl2pPr>
            <a:lvl3pPr marL="1371600" lvl="2" indent="-22860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 typeface="Libre Franklin"/>
              <a:buNone/>
              <a:defRPr sz="2300"/>
            </a:lvl3pPr>
            <a:lvl4pPr marL="1828800" lvl="3" indent="-22860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 typeface="Libre Franklin"/>
              <a:buNone/>
              <a:defRPr sz="2300"/>
            </a:lvl4pPr>
            <a:lvl5pPr marL="2286000" lvl="4" indent="-22860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 typeface="Libre Franklin"/>
              <a:buNone/>
              <a:defRPr sz="2300"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52857" y="744468"/>
            <a:ext cx="10674119" cy="5349674"/>
            <a:chOff x="0" y="0"/>
            <a:chExt cx="10674117" cy="5349672"/>
          </a:xfrm>
        </p:grpSpPr>
        <p:sp>
          <p:nvSpPr>
            <p:cNvPr id="14" name="Google Shape;14;p2"/>
            <p:cNvSpPr/>
            <p:nvPr/>
          </p:nvSpPr>
          <p:spPr>
            <a:xfrm>
              <a:off x="7399104" y="941183"/>
              <a:ext cx="3275013" cy="44084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24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712"/>
                  </a:lnTo>
                  <a:lnTo>
                    <a:pt x="18924" y="19714"/>
                  </a:lnTo>
                  <a:lnTo>
                    <a:pt x="18924" y="0"/>
                  </a:lnTo>
                  <a:close/>
                </a:path>
              </a:pathLst>
            </a:custGeom>
            <a:solidFill>
              <a:srgbClr val="191B0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0" y="0"/>
              <a:ext cx="3275668" cy="4408489"/>
            </a:xfrm>
            <a:custGeom>
              <a:avLst/>
              <a:gdLst/>
              <a:ahLst/>
              <a:cxnLst/>
              <a:rect l="l" t="t" r="r" b="b"/>
              <a:pathLst>
                <a:path w="21596" h="21600" extrusionOk="0">
                  <a:moveTo>
                    <a:pt x="18921" y="0"/>
                  </a:moveTo>
                  <a:lnTo>
                    <a:pt x="21596" y="0"/>
                  </a:lnTo>
                  <a:lnTo>
                    <a:pt x="21596" y="21600"/>
                  </a:lnTo>
                  <a:lnTo>
                    <a:pt x="5" y="21600"/>
                  </a:lnTo>
                  <a:cubicBezTo>
                    <a:pt x="-4" y="20948"/>
                    <a:pt x="9" y="20362"/>
                    <a:pt x="0" y="19710"/>
                  </a:cubicBezTo>
                  <a:lnTo>
                    <a:pt x="18921" y="19716"/>
                  </a:lnTo>
                  <a:lnTo>
                    <a:pt x="18921" y="0"/>
                  </a:lnTo>
                  <a:close/>
                </a:path>
              </a:pathLst>
            </a:custGeom>
            <a:solidFill>
              <a:srgbClr val="191B0E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153365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5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Libre Franklin"/>
              <a:buNone/>
              <a:defRPr sz="3000"/>
            </a:lvl1pPr>
            <a:lvl2pPr marL="914400" lvl="1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Libre Franklin"/>
              <a:buNone/>
              <a:defRPr sz="3000"/>
            </a:lvl2pPr>
            <a:lvl3pPr marL="1371600" lvl="2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Libre Franklin"/>
              <a:buNone/>
              <a:defRPr sz="3000"/>
            </a:lvl3pPr>
            <a:lvl4pPr marL="1828800" lvl="3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Libre Franklin"/>
              <a:buNone/>
              <a:defRPr sz="3000"/>
            </a:lvl4pPr>
            <a:lvl5pPr marL="2286000" lvl="4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Libre Franklin"/>
              <a:buNone/>
              <a:defRPr sz="3000"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25014" y="2340864"/>
            <a:ext cx="4443985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>
  <p:cSld name="Zwei Inhal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&#10;überschrift">
  <p:cSld name="Abschnitts-&#10;überschrift">
    <p:bg>
      <p:bgPr>
        <a:solidFill>
          <a:srgbClr val="191B0E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7200"/>
              <a:buFont typeface="Libre Franklin"/>
              <a:buNone/>
              <a:defRPr sz="7200" cap="none">
                <a:solidFill>
                  <a:srgbClr val="EFEDE3"/>
                </a:solidFill>
              </a:defRPr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765025" y="4216327"/>
            <a:ext cx="9612972" cy="11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2400"/>
              <a:buFont typeface="Libre Franklin"/>
              <a:buNone/>
              <a:defRPr sz="2400">
                <a:solidFill>
                  <a:srgbClr val="EFEDE3"/>
                </a:solidFill>
              </a:defRPr>
            </a:lvl1pPr>
            <a:lvl2pPr marL="914400" lvl="1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2400"/>
              <a:buFont typeface="Libre Franklin"/>
              <a:buNone/>
              <a:defRPr sz="2400">
                <a:solidFill>
                  <a:srgbClr val="EFEDE3"/>
                </a:solidFill>
              </a:defRPr>
            </a:lvl2pPr>
            <a:lvl3pPr marL="1371600" lvl="2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2400"/>
              <a:buFont typeface="Libre Franklin"/>
              <a:buNone/>
              <a:defRPr sz="2400">
                <a:solidFill>
                  <a:srgbClr val="EFEDE3"/>
                </a:solidFill>
              </a:defRPr>
            </a:lvl3pPr>
            <a:lvl4pPr marL="1828800" lvl="3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2400"/>
              <a:buFont typeface="Libre Franklin"/>
              <a:buNone/>
              <a:defRPr sz="2400">
                <a:solidFill>
                  <a:srgbClr val="EFEDE3"/>
                </a:solidFill>
              </a:defRPr>
            </a:lvl4pPr>
            <a:lvl5pPr marL="2286000" lvl="4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2400"/>
              <a:buFont typeface="Libre Franklin"/>
              <a:buNone/>
              <a:defRPr sz="2400">
                <a:solidFill>
                  <a:srgbClr val="EFEDE3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8151962" y="1685651"/>
            <a:ext cx="3275013" cy="44084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92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9733"/>
                </a:lnTo>
                <a:lnTo>
                  <a:pt x="18924" y="19733"/>
                </a:lnTo>
                <a:lnTo>
                  <a:pt x="18924" y="0"/>
                </a:lnTo>
                <a:close/>
              </a:path>
            </a:pathLst>
          </a:custGeom>
          <a:solidFill>
            <a:srgbClr val="EFEDE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153365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DE3"/>
              </a:buClr>
              <a:buSzPts val="1200"/>
              <a:buFont typeface="Libre Franklin"/>
              <a:buNone/>
              <a:defRPr>
                <a:solidFill>
                  <a:srgbClr val="EFEDE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solidFill>
                <a:srgbClr val="191B0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>
  <p:cSld name="Inhalt mit Überschrif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-1" y="375"/>
            <a:ext cx="5303522" cy="6857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1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800"/>
              <a:buFont typeface="Libre Franklin"/>
              <a:buNone/>
              <a:defRPr sz="4800"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723899" y="2856344"/>
            <a:ext cx="3855722" cy="301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/>
          <p:nvPr/>
        </p:nvSpPr>
        <p:spPr>
          <a:xfrm>
            <a:off x="5303520" y="376"/>
            <a:ext cx="228601" cy="6858001"/>
          </a:xfrm>
          <a:prstGeom prst="rect">
            <a:avLst/>
          </a:prstGeom>
          <a:solidFill>
            <a:srgbClr val="191B0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05823" y="6523206"/>
            <a:ext cx="273609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Überschrift">
  <p:cSld name="Bild mit Überschrif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-1" y="375"/>
            <a:ext cx="5303522" cy="6857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1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800"/>
              <a:buFont typeface="Libre Franklin"/>
              <a:buNone/>
              <a:defRPr sz="4800"/>
            </a:lvl1pPr>
            <a:lvl2pPr lvl="1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2pPr>
            <a:lvl3pPr lvl="2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3pPr>
            <a:lvl4pPr lvl="3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4pPr>
            <a:lvl5pPr lvl="4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5pPr>
            <a:lvl6pPr lvl="5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6pPr>
            <a:lvl7pPr lvl="6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7pPr>
            <a:lvl8pPr lvl="7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8pPr>
            <a:lvl9pPr lvl="8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3900" y="2855967"/>
            <a:ext cx="3855721" cy="301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91B0E"/>
              </a:buClr>
              <a:buSzPts val="1600"/>
              <a:buFont typeface="Libre Franklin"/>
              <a:buNone/>
              <a:defRPr sz="1600"/>
            </a:lvl1pPr>
            <a:lvl2pPr marL="914400" lvl="1" indent="-22860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91B0E"/>
              </a:buClr>
              <a:buSzPts val="1600"/>
              <a:buFont typeface="Libre Franklin"/>
              <a:buNone/>
              <a:defRPr sz="1600"/>
            </a:lvl2pPr>
            <a:lvl3pPr marL="1371600" lvl="2" indent="-22860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91B0E"/>
              </a:buClr>
              <a:buSzPts val="1600"/>
              <a:buFont typeface="Libre Franklin"/>
              <a:buNone/>
              <a:defRPr sz="1600"/>
            </a:lvl3pPr>
            <a:lvl4pPr marL="1828800" lvl="3" indent="-22860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91B0E"/>
              </a:buClr>
              <a:buSzPts val="1600"/>
              <a:buFont typeface="Libre Franklin"/>
              <a:buNone/>
              <a:defRPr sz="1600"/>
            </a:lvl4pPr>
            <a:lvl5pPr marL="2286000" lvl="4" indent="-22860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Clr>
                <a:srgbClr val="191B0E"/>
              </a:buClr>
              <a:buSzPts val="1600"/>
              <a:buFont typeface="Libre Franklin"/>
              <a:buNone/>
              <a:defRPr sz="1600"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/>
          <p:nvPr/>
        </p:nvSpPr>
        <p:spPr>
          <a:xfrm>
            <a:off x="5303520" y="376"/>
            <a:ext cx="228601" cy="6858001"/>
          </a:xfrm>
          <a:prstGeom prst="rect">
            <a:avLst/>
          </a:prstGeom>
          <a:solidFill>
            <a:srgbClr val="191B0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205823" y="6523206"/>
            <a:ext cx="273609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>
                <a:solidFill>
                  <a:srgbClr val="191B0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78094" y="376"/>
            <a:ext cx="228601" cy="6858001"/>
          </a:xfrm>
          <a:prstGeom prst="rect">
            <a:avLst/>
          </a:prstGeom>
          <a:solidFill>
            <a:srgbClr val="191B0E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0795418" y="6523206"/>
            <a:ext cx="273610" cy="26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id.univie.ac.at/weiterleitung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id.univie.ac.at/uprint/" TargetMode="External"/><Relationship Id="rId5" Type="http://schemas.openxmlformats.org/officeDocument/2006/relationships/hyperlink" Target="https://zid.univie.ac.at/wlan/" TargetMode="External"/><Relationship Id="rId4" Type="http://schemas.openxmlformats.org/officeDocument/2006/relationships/hyperlink" Target="https://www.google.com/maps/d/u/0/viewer?mid=1TpC0t4Ukzm1dUPjyhW4SymBhCpI&amp;ll=48.21132236357948,16.359557549999984&amp;z=1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795440373921718/?ref=bookmarks" TargetMode="External"/><Relationship Id="rId3" Type="http://schemas.openxmlformats.org/officeDocument/2006/relationships/hyperlink" Target="mailto:stv.musikwissenschaft@oeh.univie.ac.at" TargetMode="External"/><Relationship Id="rId7" Type="http://schemas.openxmlformats.org/officeDocument/2006/relationships/hyperlink" Target="https://www.facebook.com/groups/210189565687391/?ref=bookmark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sikwissenschaft.univie.ac.at/studium/studienvertretung-stv/" TargetMode="External"/><Relationship Id="rId5" Type="http://schemas.openxmlformats.org/officeDocument/2006/relationships/hyperlink" Target="https://moodle.univie.ac.at/course/view.php?id=197077" TargetMode="External"/><Relationship Id="rId4" Type="http://schemas.openxmlformats.org/officeDocument/2006/relationships/hyperlink" Target="https://www.instagram.com/stv_muwi_wi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w.univie.ac.at/studieren/studienorganisation/erweiterungscurricula-und-alternative-erweiterunge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sc-philkultur.univie.ac.at/studium/zusatz-und-ergaenzungspruefungen/" TargetMode="External"/><Relationship Id="rId5" Type="http://schemas.openxmlformats.org/officeDocument/2006/relationships/hyperlink" Target="https://studieren.univie.ac.at/studienangebot/erweiterungscurricula-und-alternative-erweiterungen/" TargetMode="External"/><Relationship Id="rId4" Type="http://schemas.openxmlformats.org/officeDocument/2006/relationships/hyperlink" Target="https://musikwissenschaft.univie.ac.at/fileadmin/user_upload/i_musikwissenschaft/Studium/BA_Musikwissenschaft_Version2016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space.univie.ac.at/web/studium" TargetMode="External"/><Relationship Id="rId3" Type="http://schemas.openxmlformats.org/officeDocument/2006/relationships/hyperlink" Target="https://musikwissenschaft.univie.ac.at/fileadmin/user_upload/i_musikwissenschaft/Studium/BA-Studienplanung_ab_2020W.pdf" TargetMode="External"/><Relationship Id="rId7" Type="http://schemas.openxmlformats.org/officeDocument/2006/relationships/hyperlink" Target="https://musikwissenschaft.univie.ac.at/studium/faq-fuer-studierend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sikwissenschaft.univie.ac.at/" TargetMode="External"/><Relationship Id="rId5" Type="http://schemas.openxmlformats.org/officeDocument/2006/relationships/hyperlink" Target="https://musikwissenschaft.univie.ac.at/fileadmin/user_upload/i_musikwissenschaft/Studium/BA_Musikwissenschaft_Version2016.pdf" TargetMode="External"/><Relationship Id="rId4" Type="http://schemas.openxmlformats.org/officeDocument/2006/relationships/hyperlink" Target="https://ufind.univie.ac.at/de/vvz_sub.html?path=329459" TargetMode="External"/><Relationship Id="rId9" Type="http://schemas.openxmlformats.org/officeDocument/2006/relationships/hyperlink" Target="https://musikwissenschaft.univie.ac.at/studium/studienservicestel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200"/>
              <a:buFont typeface="Libre Franklin"/>
              <a:buNone/>
            </a:pPr>
            <a:r>
              <a:rPr lang="en-US" sz="1200" b="0" i="0" u="none" strike="noStrike" cap="none" dirty="0" err="1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</a:t>
            </a:r>
            <a:r>
              <a:rPr lang="en-US" sz="1200" b="0" i="0" u="none" strike="noStrike" cap="none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Musikwissenschaft</a:t>
            </a:r>
            <a:r>
              <a:rPr lang="en-US" sz="1200" b="0" i="0" u="none" strike="noStrike" cap="none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- </a:t>
            </a:r>
            <a:r>
              <a:rPr lang="en-US" sz="1200" b="0" i="0" u="none" strike="noStrike" cap="none" dirty="0" err="1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Orientierungsveranstaltung</a:t>
            </a:r>
            <a:r>
              <a:rPr lang="en-US" sz="1200" b="0" i="0" u="none" strike="noStrike" cap="none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– </a:t>
            </a:r>
            <a:r>
              <a:rPr lang="en-US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1. Oktober 2025</a:t>
            </a:r>
            <a:endParaRPr dirty="0"/>
          </a:p>
        </p:txBody>
      </p:sp>
      <p:sp>
        <p:nvSpPr>
          <p:cNvPr id="59" name="Google Shape;59;p11"/>
          <p:cNvSpPr txBox="1">
            <a:spLocks noGrp="1"/>
          </p:cNvSpPr>
          <p:nvPr>
            <p:ph type="ctrTitle" idx="4294967295"/>
          </p:nvPr>
        </p:nvSpPr>
        <p:spPr>
          <a:xfrm>
            <a:off x="1915385" y="1546698"/>
            <a:ext cx="8361230" cy="209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7200"/>
              <a:buFont typeface="Libre Franklin"/>
              <a:buNone/>
            </a:pPr>
            <a:r>
              <a:rPr lang="en-US" sz="6800" b="0" i="0" u="none" strike="noStrike" cap="none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BASICS - UNILEBEN</a:t>
            </a:r>
            <a:endParaRPr sz="4000"/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4294967295"/>
          </p:nvPr>
        </p:nvSpPr>
        <p:spPr>
          <a:xfrm>
            <a:off x="2680163" y="3840657"/>
            <a:ext cx="6831674" cy="10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 typeface="Helvetica Neue"/>
              <a:buNone/>
            </a:pPr>
            <a:r>
              <a:rPr lang="en-US" sz="2300" i="0" u="none" strike="noStrike" cap="none" dirty="0">
                <a:solidFill>
                  <a:srgbClr val="191B0E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en-US" sz="2300" i="0" u="none" strike="noStrike" cap="none" dirty="0" err="1">
                <a:solidFill>
                  <a:srgbClr val="191B0E"/>
                </a:solidFill>
                <a:latin typeface="Calibri"/>
                <a:ea typeface="Calibri"/>
                <a:cs typeface="Calibri"/>
                <a:sym typeface="Calibri"/>
              </a:rPr>
              <a:t>wichtigsten</a:t>
            </a:r>
            <a:r>
              <a:rPr lang="en-US" sz="2300" i="0" u="none" strike="noStrike" cap="none" dirty="0">
                <a:solidFill>
                  <a:srgbClr val="191B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i="0" u="none" strike="noStrike" cap="none" dirty="0" err="1">
                <a:solidFill>
                  <a:srgbClr val="191B0E"/>
                </a:solidFill>
                <a:latin typeface="Calibri"/>
                <a:ea typeface="Calibri"/>
                <a:cs typeface="Calibri"/>
                <a:sym typeface="Calibri"/>
              </a:rPr>
              <a:t>Infos</a:t>
            </a:r>
            <a:r>
              <a:rPr lang="en-US" sz="2300" i="0" u="none" strike="noStrike" cap="none" dirty="0">
                <a:solidFill>
                  <a:srgbClr val="191B0E"/>
                </a:solidFill>
                <a:latin typeface="Calibri"/>
                <a:ea typeface="Calibri"/>
                <a:cs typeface="Calibri"/>
                <a:sym typeface="Calibri"/>
              </a:rPr>
              <a:t> für </a:t>
            </a:r>
            <a:r>
              <a:rPr lang="en-US" sz="2300" i="0" u="none" strike="noStrike" cap="none" dirty="0" err="1">
                <a:solidFill>
                  <a:srgbClr val="191B0E"/>
                </a:solidFill>
                <a:latin typeface="Calibri"/>
                <a:ea typeface="Calibri"/>
                <a:cs typeface="Calibri"/>
                <a:sym typeface="Calibri"/>
              </a:rPr>
              <a:t>Studienbeginner</a:t>
            </a:r>
            <a:r>
              <a:rPr lang="en-US" sz="2300" i="0" u="none" strike="noStrike" cap="none" dirty="0">
                <a:solidFill>
                  <a:srgbClr val="191B0E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300" i="0" u="none" strike="noStrike" cap="none" dirty="0" err="1">
                <a:solidFill>
                  <a:srgbClr val="191B0E"/>
                </a:solidFill>
                <a:latin typeface="Calibri"/>
                <a:ea typeface="Calibri"/>
                <a:cs typeface="Calibri"/>
                <a:sym typeface="Calibri"/>
              </a:rPr>
              <a:t>innen</a:t>
            </a:r>
            <a:r>
              <a:rPr lang="en-US" sz="2300" i="0" u="none" strike="noStrike" cap="none" dirty="0">
                <a:solidFill>
                  <a:srgbClr val="191B0E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US" sz="2300" i="0" u="none" strike="noStrike" cap="none" dirty="0" err="1">
                <a:solidFill>
                  <a:srgbClr val="191B0E"/>
                </a:solidFill>
                <a:latin typeface="Calibri"/>
                <a:ea typeface="Calibri"/>
                <a:cs typeface="Calibri"/>
                <a:sym typeface="Calibri"/>
              </a:rPr>
              <a:t>Musikwissenschaft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371600" y="29035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</a:pPr>
            <a:r>
              <a:rPr lang="en-US" sz="44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Allgemein</a:t>
            </a:r>
            <a:r>
              <a:rPr lang="en-US" sz="44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4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wichtig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1371600" y="1263601"/>
            <a:ext cx="9601200" cy="53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84046" lvl="0" indent="-409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400"/>
              <a:buFont typeface="Calibri"/>
              <a:buChar char="■"/>
            </a:pPr>
            <a:r>
              <a:rPr lang="en-US" b="1" i="0" u="none" strike="noStrike" cap="none" dirty="0">
                <a:solidFill>
                  <a:srgbClr val="CC41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STEOP </a:t>
            </a:r>
            <a:r>
              <a:rPr lang="en-US" b="1" i="0" u="none" strike="noStrike" cap="none" dirty="0" err="1">
                <a:solidFill>
                  <a:srgbClr val="CC41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ernst</a:t>
            </a:r>
            <a:r>
              <a:rPr lang="en-US" b="1" i="0" u="none" strike="noStrike" cap="none" dirty="0">
                <a:solidFill>
                  <a:srgbClr val="CC41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i="0" u="none" strike="noStrike" cap="none" dirty="0" err="1">
                <a:solidFill>
                  <a:srgbClr val="CC41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nehmen</a:t>
            </a:r>
            <a:r>
              <a:rPr lang="en-US" b="1" i="0" u="none" strike="noStrike" cap="none" dirty="0">
                <a:solidFill>
                  <a:srgbClr val="CC41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! </a:t>
            </a:r>
            <a:endParaRPr b="1" dirty="0">
              <a:solidFill>
                <a:srgbClr val="CC4125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914400" lvl="1" indent="-38404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Calibri"/>
              <a:buChar char="–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Basiswissen für das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restliche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Studium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914400" lvl="1" indent="-38404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Calibri"/>
              <a:buChar char="–"/>
            </a:pP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Vermeidet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dadurch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die „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harte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“ Tour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914400" lvl="1" indent="-38404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Calibri"/>
              <a:buChar char="–"/>
            </a:pPr>
            <a:r>
              <a:rPr lang="en-US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Tutorien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besuchen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!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lvl="0" indent="-38404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Curriculum verstehen, Text + Prüfungspass auf u:space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visualisiert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gut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7" lvl="0" indent="-38404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Char char="■"/>
            </a:pPr>
            <a:r>
              <a:rPr lang="en-US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Benutze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immer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deine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Uni-Mail-</a:t>
            </a:r>
            <a:r>
              <a:rPr lang="en-US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Adresse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wenn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du an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Lehrpersonen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/SSST/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Uniangehörige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schreibst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</a:p>
          <a:p>
            <a:pPr marL="384047" lvl="0" indent="-38404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Char char="■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E-</a:t>
            </a:r>
            <a:r>
              <a:rPr lang="de-D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Mails checken!</a:t>
            </a:r>
          </a:p>
          <a:p>
            <a:pPr lvl="1" indent="-377697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ts val="1600"/>
              <a:buFont typeface="Calibri"/>
              <a:buChar char="–"/>
            </a:pPr>
            <a:r>
              <a:rPr lang="de-DE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3"/>
              </a:rPr>
              <a:t>Weiterleitung</a:t>
            </a:r>
            <a:r>
              <a:rPr lang="de-DE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aktivieren +</a:t>
            </a:r>
            <a:endParaRPr lang="de-DE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7" lvl="0" indent="-377697">
              <a:lnSpc>
                <a:spcPct val="100000"/>
              </a:lnSpc>
              <a:buClr>
                <a:schemeClr val="dk1"/>
              </a:buClr>
              <a:buSzPts val="1600"/>
              <a:buFont typeface="Calibri"/>
              <a:buChar char="■"/>
            </a:pPr>
            <a:r>
              <a:rPr lang="de-DE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4"/>
              </a:rPr>
              <a:t>U:card validieren! </a:t>
            </a:r>
            <a:r>
              <a:rPr lang="de-DE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jedes neue Semester</a:t>
            </a:r>
          </a:p>
          <a:p>
            <a:pPr marL="384046" lvl="0" indent="-377696">
              <a:lnSpc>
                <a:spcPct val="100000"/>
              </a:lnSpc>
              <a:buClr>
                <a:schemeClr val="dk1"/>
              </a:buClr>
              <a:buSzPts val="1600"/>
              <a:buFont typeface="Calibri"/>
              <a:buChar char="■"/>
            </a:pPr>
            <a:r>
              <a:rPr lang="de-D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Institutsseite regelmäßig checken!</a:t>
            </a:r>
          </a:p>
          <a:p>
            <a:pPr marL="384046" lvl="0" indent="-377696">
              <a:lnSpc>
                <a:spcPct val="100000"/>
              </a:lnSpc>
              <a:buClr>
                <a:schemeClr val="dk1"/>
              </a:buClr>
              <a:buSzPts val="1600"/>
              <a:buFont typeface="Calibri"/>
              <a:buChar char="■"/>
            </a:pPr>
            <a:r>
              <a:rPr lang="de-D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Allgemein: Studium bedeutet Eigenverantwortung! </a:t>
            </a:r>
          </a:p>
          <a:p>
            <a:pPr marL="384046" lvl="0" indent="-377696">
              <a:lnSpc>
                <a:spcPct val="100000"/>
              </a:lnSpc>
              <a:buClr>
                <a:schemeClr val="dk1"/>
              </a:buClr>
              <a:buSzPts val="1600"/>
              <a:buFont typeface="Calibri"/>
              <a:buChar char="■"/>
            </a:pPr>
            <a:r>
              <a:rPr lang="de-DE" u="sng" dirty="0" err="1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5"/>
              </a:rPr>
              <a:t>Eduroam</a:t>
            </a:r>
            <a:r>
              <a:rPr lang="de-DE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5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für WLAN, </a:t>
            </a:r>
            <a:r>
              <a:rPr lang="de-DE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6"/>
              </a:rPr>
              <a:t>u:print</a:t>
            </a:r>
            <a:r>
              <a:rPr lang="de-D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für Drucken</a:t>
            </a:r>
          </a:p>
          <a:p>
            <a:pPr marL="384047" lvl="0" indent="-38404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000"/>
              <a:buChar char="■"/>
            </a:pP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>
              <a:buClr>
                <a:srgbClr val="191B0E"/>
              </a:buClr>
              <a:buSzPts val="1200"/>
            </a:pPr>
            <a:r>
              <a:rPr lang="de-DE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Orientierungsveranstaltung – 1. Oktober 2025</a:t>
            </a:r>
            <a:endParaRPr lang="de-DE" sz="1200" dirty="0"/>
          </a:p>
        </p:txBody>
      </p:sp>
      <p:pic>
        <p:nvPicPr>
          <p:cNvPr id="2" name="Google Shape;108;p17" descr="Grafik 5">
            <a:extLst>
              <a:ext uri="{FF2B5EF4-FFF2-40B4-BE49-F238E27FC236}">
                <a16:creationId xmlns:a16="http://schemas.microsoft.com/office/drawing/2014/main" id="{4F452D9A-9B4F-3E92-9013-762ABF8CC77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8429" y="3960751"/>
            <a:ext cx="5296599" cy="6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1371600" y="410625"/>
            <a:ext cx="96012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5846"/>
              <a:buFont typeface="Libre Franklin"/>
              <a:buNone/>
            </a:pPr>
            <a:r>
              <a:rPr lang="en-US" sz="361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Veranstaltungen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1367488" y="1169354"/>
            <a:ext cx="44439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None/>
            </a:pPr>
            <a:r>
              <a:rPr lang="en-US" sz="30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Erste </a:t>
            </a:r>
            <a:r>
              <a:rPr lang="en-US" sz="3000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Woche</a:t>
            </a:r>
            <a:r>
              <a:rPr lang="en-US" sz="30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367487" y="1953391"/>
            <a:ext cx="5740883" cy="3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9050" lvl="0">
              <a:lnSpc>
                <a:spcPct val="84600"/>
              </a:lnSpc>
              <a:buClr>
                <a:srgbClr val="191B0E"/>
              </a:buClr>
              <a:buSzPts val="1500"/>
            </a:pP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Mi 01.10. </a:t>
            </a:r>
            <a:r>
              <a:rPr lang="en-US" sz="1800" b="1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Ersti</a:t>
            </a:r>
            <a:r>
              <a:rPr lang="en-US" sz="1800" b="1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Picknick</a:t>
            </a:r>
          </a:p>
          <a:p>
            <a:pPr marL="304800" lvl="0" indent="-285750">
              <a:lnSpc>
                <a:spcPct val="84600"/>
              </a:lnSpc>
              <a:buClr>
                <a:srgbClr val="191B0E"/>
              </a:buClr>
              <a:buSzPts val="1500"/>
              <a:buFontTx/>
              <a:buChar char="-"/>
            </a:pPr>
            <a:r>
              <a:rPr lang="en-US" sz="18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gleich</a:t>
            </a: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</a:p>
          <a:p>
            <a:pPr marL="19050" lvl="0">
              <a:lnSpc>
                <a:spcPct val="84600"/>
              </a:lnSpc>
              <a:buClr>
                <a:srgbClr val="191B0E"/>
              </a:buClr>
              <a:buSzPts val="1500"/>
            </a:pPr>
            <a:endParaRPr lang="en-US" sz="18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9050" lvl="0">
              <a:lnSpc>
                <a:spcPct val="84600"/>
              </a:lnSpc>
              <a:buClr>
                <a:srgbClr val="191B0E"/>
              </a:buClr>
              <a:buSzPts val="1500"/>
            </a:pP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Do. 02.10. </a:t>
            </a:r>
            <a:r>
              <a:rPr lang="en-US" sz="1800" b="1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MuWi</a:t>
            </a:r>
            <a:r>
              <a:rPr lang="en-US" sz="1800" b="1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Quiz &amp; </a:t>
            </a:r>
            <a:r>
              <a:rPr lang="en-US" sz="1800" b="1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Spieleabend</a:t>
            </a:r>
            <a:endParaRPr lang="en-US" sz="1800" b="1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04800" lvl="0" indent="-285750">
              <a:lnSpc>
                <a:spcPct val="84600"/>
              </a:lnSpc>
              <a:buClr>
                <a:srgbClr val="191B0E"/>
              </a:buClr>
              <a:buSzPts val="1500"/>
              <a:buFontTx/>
              <a:buChar char="-"/>
            </a:pPr>
            <a:r>
              <a:rPr lang="en-US" sz="18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Hörsaal</a:t>
            </a: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1, Hof 9</a:t>
            </a:r>
          </a:p>
          <a:p>
            <a:pPr marL="304800" lvl="0" indent="-285750">
              <a:lnSpc>
                <a:spcPct val="84600"/>
              </a:lnSpc>
              <a:buClr>
                <a:srgbClr val="191B0E"/>
              </a:buClr>
              <a:buSzPts val="1500"/>
              <a:buFontTx/>
              <a:buChar char="-"/>
            </a:pPr>
            <a:r>
              <a:rPr lang="en-US" sz="18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Beginn</a:t>
            </a: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je 18:30 und 20:00 Uhr</a:t>
            </a:r>
          </a:p>
          <a:p>
            <a:pPr marL="19050" lvl="0">
              <a:lnSpc>
                <a:spcPct val="84600"/>
              </a:lnSpc>
              <a:buClr>
                <a:srgbClr val="191B0E"/>
              </a:buClr>
              <a:buSzPts val="1500"/>
            </a:pPr>
            <a:endParaRPr lang="en-US" sz="18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9050" lvl="0">
              <a:lnSpc>
                <a:spcPct val="84600"/>
              </a:lnSpc>
              <a:buClr>
                <a:srgbClr val="191B0E"/>
              </a:buClr>
              <a:buSzPts val="1500"/>
            </a:pP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Fr. 03.10. FREI!</a:t>
            </a:r>
          </a:p>
          <a:p>
            <a:pPr marL="19050" lvl="0">
              <a:lnSpc>
                <a:spcPct val="84600"/>
              </a:lnSpc>
              <a:buClr>
                <a:srgbClr val="191B0E"/>
              </a:buClr>
              <a:buSzPts val="1500"/>
            </a:pPr>
            <a:endParaRPr lang="en-US" sz="18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9050" lvl="0">
              <a:lnSpc>
                <a:spcPct val="84600"/>
              </a:lnSpc>
              <a:buClr>
                <a:srgbClr val="191B0E"/>
              </a:buClr>
              <a:buSzPts val="1500"/>
            </a:pP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Sa. 04.10. </a:t>
            </a:r>
            <a:r>
              <a:rPr lang="en-US" sz="1800" b="1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Pubstay</a:t>
            </a: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im</a:t>
            </a: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Gi </a:t>
            </a:r>
          </a:p>
          <a:p>
            <a:pPr marL="304800" lvl="0" indent="-285750">
              <a:lnSpc>
                <a:spcPct val="84600"/>
              </a:lnSpc>
              <a:buClr>
                <a:srgbClr val="191B0E"/>
              </a:buClr>
              <a:buSzPts val="1500"/>
              <a:buFontTx/>
              <a:buChar char="-"/>
            </a:pPr>
            <a:r>
              <a:rPr lang="en-US" sz="18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Beginn</a:t>
            </a: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20:00 Uhr</a:t>
            </a:r>
          </a:p>
          <a:p>
            <a:pPr marL="304800" lvl="0" indent="-285750">
              <a:lnSpc>
                <a:spcPct val="84600"/>
              </a:lnSpc>
              <a:buClr>
                <a:srgbClr val="191B0E"/>
              </a:buClr>
              <a:buSzPts val="1500"/>
              <a:buFontTx/>
              <a:buChar char="-"/>
            </a:pPr>
            <a:r>
              <a:rPr lang="en-US" sz="18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Servitengasse</a:t>
            </a: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13, 1090 </a:t>
            </a:r>
          </a:p>
          <a:p>
            <a:pPr marL="19050" lvl="0">
              <a:lnSpc>
                <a:spcPct val="84600"/>
              </a:lnSpc>
              <a:buClr>
                <a:srgbClr val="191B0E"/>
              </a:buClr>
              <a:buSzPts val="1500"/>
            </a:pPr>
            <a:endParaRPr lang="en-US" sz="18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9050" lvl="0">
              <a:lnSpc>
                <a:spcPct val="84600"/>
              </a:lnSpc>
              <a:buClr>
                <a:srgbClr val="191B0E"/>
              </a:buClr>
              <a:buSzPts val="1500"/>
            </a:pP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So. 05.10. FREI</a:t>
            </a:r>
          </a:p>
          <a:p>
            <a:pPr marL="19050" lvl="0">
              <a:lnSpc>
                <a:spcPct val="84600"/>
              </a:lnSpc>
              <a:buClr>
                <a:srgbClr val="191B0E"/>
              </a:buClr>
              <a:buSzPts val="1500"/>
            </a:pPr>
            <a:endParaRPr lang="en-US" sz="18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9050" lvl="0">
              <a:lnSpc>
                <a:spcPct val="84600"/>
              </a:lnSpc>
              <a:buClr>
                <a:srgbClr val="191B0E"/>
              </a:buClr>
              <a:buSzPts val="1500"/>
            </a:pP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Di. 07.10. </a:t>
            </a:r>
            <a:r>
              <a:rPr lang="en-US" sz="1800" b="1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Fragerunde</a:t>
            </a:r>
            <a:endParaRPr lang="en-US" sz="1800" b="1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04800" lvl="0" indent="-285750">
              <a:lnSpc>
                <a:spcPct val="84600"/>
              </a:lnSpc>
              <a:buClr>
                <a:srgbClr val="191B0E"/>
              </a:buClr>
              <a:buSzPts val="1500"/>
              <a:buFontTx/>
              <a:buChar char="-"/>
            </a:pP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16:45 Uhr in </a:t>
            </a:r>
            <a:r>
              <a:rPr lang="en-US" sz="18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Hörsaal</a:t>
            </a: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B</a:t>
            </a:r>
          </a:p>
          <a:p>
            <a:pPr marL="304800" lvl="0" indent="-285750">
              <a:lnSpc>
                <a:spcPct val="84600"/>
              </a:lnSpc>
              <a:buClr>
                <a:srgbClr val="191B0E"/>
              </a:buClr>
              <a:buSzPts val="1500"/>
              <a:buFontTx/>
              <a:buChar char="-"/>
            </a:pP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Stammtisch ab 19 Uhr </a:t>
            </a:r>
            <a:r>
              <a:rPr lang="en-US" sz="18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im</a:t>
            </a:r>
            <a:r>
              <a:rPr lang="en-US" sz="18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USW </a:t>
            </a:r>
            <a:r>
              <a:rPr lang="en-US" sz="18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Beisl</a:t>
            </a:r>
            <a:endParaRPr lang="en-US" sz="18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9050" marR="0" lvl="0" algn="l" rtl="0">
              <a:lnSpc>
                <a:spcPct val="846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500"/>
            </a:pPr>
            <a:endParaRPr lang="en-US" sz="1500" dirty="0">
              <a:solidFill>
                <a:srgbClr val="191B0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46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191B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8577941" y="163285"/>
            <a:ext cx="3247529" cy="153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Helvetica Neue"/>
              <a:buNone/>
            </a:pPr>
            <a:r>
              <a:rPr lang="de-AT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Weitere Veranstaltungen werden laufend angekündigt! </a:t>
            </a:r>
          </a:p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Helvetica Neue"/>
              <a:buNone/>
            </a:pPr>
            <a:endParaRPr lang="de-AT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Helvetica Neue"/>
              <a:buNone/>
            </a:pPr>
            <a:r>
              <a:rPr lang="de-AT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z.B.: Stammtische, Partys,…</a:t>
            </a:r>
            <a:endParaRPr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>
              <a:buClr>
                <a:srgbClr val="191B0E"/>
              </a:buClr>
              <a:buSzPts val="1200"/>
            </a:pPr>
            <a:r>
              <a:rPr lang="de-DE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Orientierungsveranstaltung – 1. Oktober 2025</a:t>
            </a:r>
            <a:endParaRPr lang="de-DE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Kleidung, Baum, Person enthält.&#10;&#10;KI-generierte Inhalte können fehlerhaft sein.">
            <a:extLst>
              <a:ext uri="{FF2B5EF4-FFF2-40B4-BE49-F238E27FC236}">
                <a16:creationId xmlns:a16="http://schemas.microsoft.com/office/drawing/2014/main" id="{B629A9A6-56AC-FBFF-BE59-17C2C6DA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639" b="6950"/>
          <a:stretch>
            <a:fillRect/>
          </a:stretch>
        </p:blipFill>
        <p:spPr>
          <a:xfrm>
            <a:off x="6683957" y="1045993"/>
            <a:ext cx="4891050" cy="4821407"/>
          </a:xfrm>
          <a:prstGeom prst="rect">
            <a:avLst/>
          </a:prstGeom>
        </p:spPr>
      </p:pic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1069557" y="316650"/>
            <a:ext cx="4329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100"/>
              <a:buFont typeface="Libre Franklin"/>
              <a:buNone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Studienvertretung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1186425" y="990600"/>
            <a:ext cx="6391431" cy="542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buSzPts val="688"/>
              <a:buNone/>
            </a:pPr>
            <a:r>
              <a:rPr lang="en-US" sz="2400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Wer</a:t>
            </a:r>
            <a:r>
              <a:rPr lang="en-US" sz="24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oder</a:t>
            </a:r>
            <a:r>
              <a:rPr lang="en-US" sz="24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was </a:t>
            </a:r>
            <a:r>
              <a:rPr lang="en-US" sz="2400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ist</a:t>
            </a:r>
            <a:r>
              <a:rPr lang="en-US" sz="24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die </a:t>
            </a:r>
            <a:r>
              <a:rPr lang="en-US" sz="2400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StV</a:t>
            </a:r>
            <a:r>
              <a:rPr lang="en-US" sz="24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?</a:t>
            </a:r>
          </a:p>
          <a:p>
            <a:pPr marL="0" lvl="0" indent="0">
              <a:lnSpc>
                <a:spcPct val="100000"/>
              </a:lnSpc>
              <a:buSzPts val="688"/>
              <a:buNone/>
            </a:pP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Unterorganisation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der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Österreichischen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Hochschüler:innenschaft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(ÖH)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Aktuelle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Mandatar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innen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bis 30.06.27: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88"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Sharon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88"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Lenny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88"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Alexandra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88"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Lisi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88"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Arina</a:t>
            </a:r>
          </a:p>
        </p:txBody>
      </p:sp>
      <p:sp>
        <p:nvSpPr>
          <p:cNvPr id="68" name="Google Shape;68;p12"/>
          <p:cNvSpPr txBox="1"/>
          <p:nvPr/>
        </p:nvSpPr>
        <p:spPr>
          <a:xfrm>
            <a:off x="9947756" y="5285167"/>
            <a:ext cx="125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highlight>
                  <a:schemeClr val="dk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Arina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FFFFFF"/>
              </a:solidFill>
              <a:highlight>
                <a:schemeClr val="dk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8120207" y="1748837"/>
            <a:ext cx="1727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highlight>
                  <a:schemeClr val="dk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Lenny</a:t>
            </a:r>
            <a:endParaRPr sz="2200" b="1" dirty="0">
              <a:solidFill>
                <a:srgbClr val="FFFFFF"/>
              </a:solidFill>
              <a:highlight>
                <a:schemeClr val="dk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" name="Google Shape;70;p12"/>
          <p:cNvSpPr txBox="1"/>
          <p:nvPr/>
        </p:nvSpPr>
        <p:spPr>
          <a:xfrm>
            <a:off x="9129482" y="1562904"/>
            <a:ext cx="1727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highlight>
                  <a:schemeClr val="dk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Sharon</a:t>
            </a:r>
            <a:endParaRPr sz="2200" b="1" dirty="0">
              <a:solidFill>
                <a:srgbClr val="FFFFFF"/>
              </a:solidFill>
              <a:highlight>
                <a:schemeClr val="dk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1" name="Google Shape;71;p12"/>
          <p:cNvSpPr txBox="1"/>
          <p:nvPr/>
        </p:nvSpPr>
        <p:spPr>
          <a:xfrm>
            <a:off x="8848406" y="5285167"/>
            <a:ext cx="1727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highlight>
                  <a:schemeClr val="dk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Lisi</a:t>
            </a:r>
            <a:endParaRPr sz="2200" b="1" dirty="0">
              <a:solidFill>
                <a:srgbClr val="FFFFFF"/>
              </a:solidFill>
              <a:highlight>
                <a:schemeClr val="dk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2" name="Google Shape;72;p12"/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>
              <a:buClr>
                <a:srgbClr val="191B0E"/>
              </a:buClr>
              <a:buSzPts val="1200"/>
            </a:pPr>
            <a:r>
              <a:rPr lang="de-DE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Orientierungsveranstaltung – 1. Oktober 2025</a:t>
            </a:r>
            <a:endParaRPr lang="de-DE" sz="1200" dirty="0"/>
          </a:p>
        </p:txBody>
      </p:sp>
      <p:sp>
        <p:nvSpPr>
          <p:cNvPr id="4" name="Google Shape;70;p12">
            <a:extLst>
              <a:ext uri="{FF2B5EF4-FFF2-40B4-BE49-F238E27FC236}">
                <a16:creationId xmlns:a16="http://schemas.microsoft.com/office/drawing/2014/main" id="{56E54D28-C55F-9B62-59E3-84417C45EB94}"/>
              </a:ext>
            </a:extLst>
          </p:cNvPr>
          <p:cNvSpPr txBox="1"/>
          <p:nvPr/>
        </p:nvSpPr>
        <p:spPr>
          <a:xfrm>
            <a:off x="6831024" y="5285167"/>
            <a:ext cx="1727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highlight>
                  <a:schemeClr val="dk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Alexandra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Was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macht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die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StV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?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1371600" y="235495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Kommunikation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zwischen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Lehrenden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und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Studierenden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vereinfachen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85750" lvl="0" indent="-285750">
              <a:lnSpc>
                <a:spcPct val="10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Studierende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verschiedensten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Sitzungen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vertreten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85750" lvl="0" indent="-285750">
              <a:lnSpc>
                <a:spcPct val="10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Fragen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jeglicher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Art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beantworten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oder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zuständige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Stellen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weiterleiten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Planung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von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sozialen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Events etc. 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Studierendenangelegenheiten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&amp; </a:t>
            </a:r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Studienberatung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>
              <a:buClr>
                <a:srgbClr val="191B0E"/>
              </a:buClr>
              <a:buSzPts val="1200"/>
            </a:pPr>
            <a:r>
              <a:rPr lang="de-DE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Orientierungsveranstaltung – 1. Oktober 2025</a:t>
            </a:r>
            <a:endParaRPr lang="de-DE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2E38F868-91C5-E73F-36A7-CDE76FB9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>
            <a:extLst>
              <a:ext uri="{FF2B5EF4-FFF2-40B4-BE49-F238E27FC236}">
                <a16:creationId xmlns:a16="http://schemas.microsoft.com/office/drawing/2014/main" id="{F1BD7A7F-2352-5231-6E81-451AA00A55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</a:pP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Erreichbar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unter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8" name="Google Shape;78;p13">
            <a:extLst>
              <a:ext uri="{FF2B5EF4-FFF2-40B4-BE49-F238E27FC236}">
                <a16:creationId xmlns:a16="http://schemas.microsoft.com/office/drawing/2014/main" id="{C66F6105-3758-3CF9-20F8-4D22D6E765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1768200"/>
            <a:ext cx="9601200" cy="416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34290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300"/>
              <a:buFontTx/>
              <a:buChar char="-"/>
            </a:pP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Email: </a:t>
            </a:r>
            <a:r>
              <a:rPr lang="en-US" sz="23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3"/>
              </a:rPr>
              <a:t>stv.musikwissenschaft@oeh.univie.ac.at</a:t>
            </a:r>
            <a:endParaRPr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300"/>
              <a:buFontTx/>
              <a:buChar char="-"/>
            </a:pP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Instagram: </a:t>
            </a:r>
            <a:r>
              <a:rPr lang="en-US" sz="2300" u="sng" dirty="0" err="1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4"/>
              </a:rPr>
              <a:t>stv_muwi_wien</a:t>
            </a:r>
            <a:r>
              <a:rPr lang="en-US" sz="23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4"/>
              </a:rPr>
              <a:t> </a:t>
            </a:r>
            <a:endParaRPr lang="en-US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300"/>
              <a:buFontTx/>
              <a:buChar char="-"/>
            </a:pPr>
            <a:r>
              <a:rPr lang="en-US" sz="23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Sprechstunde</a:t>
            </a: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/ </a:t>
            </a:r>
            <a:r>
              <a:rPr lang="en-US" sz="23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Journaldienst</a:t>
            </a: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/ 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“Open </a:t>
            </a:r>
            <a:r>
              <a:rPr lang="en-US" sz="2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Kammerl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”</a:t>
            </a: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tba</a:t>
            </a:r>
          </a:p>
          <a:p>
            <a:pPr marL="34290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300"/>
              <a:buFontTx/>
              <a:buChar char="-"/>
            </a:pP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Die </a:t>
            </a:r>
            <a:r>
              <a:rPr lang="en-US" sz="23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StV</a:t>
            </a:r>
            <a:r>
              <a:rPr lang="en-US" sz="23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auf Moodle: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3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5"/>
              </a:rPr>
              <a:t>https://moodle.univie.ac.at/course/view.php?id=197077</a:t>
            </a:r>
            <a:endParaRPr lang="en-US" sz="2300" u="sng" dirty="0">
              <a:solidFill>
                <a:schemeClr val="hlin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300"/>
              <a:buFontTx/>
              <a:buChar char="-"/>
            </a:pP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Website: </a:t>
            </a:r>
            <a:r>
              <a:rPr lang="en-US" sz="23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6"/>
              </a:rPr>
              <a:t>https://musikwissenschaft.univie.ac.at/studium/studienvertretung-stv/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L="34290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ts val="2300"/>
              <a:buFontTx/>
              <a:buChar char="-"/>
            </a:pP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Facebook (</a:t>
            </a:r>
            <a:r>
              <a:rPr lang="en-US" sz="2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kaum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mehr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in </a:t>
            </a:r>
            <a:r>
              <a:rPr lang="en-US" sz="2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Nutzung</a:t>
            </a:r>
            <a:r>
              <a:rPr lang="en-US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):</a:t>
            </a:r>
          </a:p>
          <a:p>
            <a:pPr marL="457200" lvl="1" indent="0">
              <a:lnSpc>
                <a:spcPct val="110000"/>
              </a:lnSpc>
              <a:buSzPts val="2300"/>
              <a:buNone/>
            </a:pPr>
            <a:r>
              <a:rPr lang="de-DE" sz="23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7"/>
              </a:rPr>
              <a:t>Musikwissenschaftsgruppe</a:t>
            </a:r>
            <a:r>
              <a:rPr lang="de-DE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(private Gruppe) </a:t>
            </a:r>
            <a:r>
              <a:rPr lang="de-DE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 Alte Skripte und Zusammenfassungen, </a:t>
            </a:r>
            <a:r>
              <a:rPr lang="de-DE" sz="23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studiumsintern</a:t>
            </a:r>
            <a:endParaRPr lang="de-DE" sz="23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lvl="1" indent="0">
              <a:lnSpc>
                <a:spcPct val="110000"/>
              </a:lnSpc>
              <a:buSzPts val="2300"/>
              <a:buNone/>
            </a:pPr>
            <a:r>
              <a:rPr lang="de-DE" sz="23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8"/>
              </a:rPr>
              <a:t>Schwarzes-Brett Musikwissenschaft Wien </a:t>
            </a:r>
            <a:r>
              <a:rPr lang="de-DE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(öffentliche Gruppe) </a:t>
            </a:r>
          </a:p>
        </p:txBody>
      </p:sp>
      <p:sp>
        <p:nvSpPr>
          <p:cNvPr id="79" name="Google Shape;79;p13">
            <a:extLst>
              <a:ext uri="{FF2B5EF4-FFF2-40B4-BE49-F238E27FC236}">
                <a16:creationId xmlns:a16="http://schemas.microsoft.com/office/drawing/2014/main" id="{8C4BC72C-1D9C-9D15-82E6-EE96B2A1F2C3}"/>
              </a:ext>
            </a:extLst>
          </p:cNvPr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>
              <a:buClr>
                <a:srgbClr val="191B0E"/>
              </a:buClr>
              <a:buSzPts val="1200"/>
            </a:pPr>
            <a:r>
              <a:rPr lang="de-DE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Orientierungsveranstaltung – 1. Oktober 2025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0681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</a:pPr>
            <a:r>
              <a:rPr lang="de-AT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Hauptkanäle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1371600" y="1621971"/>
            <a:ext cx="9601200" cy="424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-AT" sz="2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Whatsapp</a:t>
            </a:r>
            <a:r>
              <a:rPr lang="de-AT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– Community </a:t>
            </a:r>
            <a:r>
              <a:rPr lang="de-AT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AT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lang="de-AT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lang="de-AT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lang="de-AT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lang="de-AT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lang="de-AT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de-AT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Signal </a:t>
            </a:r>
            <a:r>
              <a:rPr lang="de-AT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de-AT" sz="2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>
              <a:buClr>
                <a:srgbClr val="191B0E"/>
              </a:buClr>
              <a:buSzPts val="1200"/>
            </a:pPr>
            <a:r>
              <a:rPr lang="de-DE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Orientierungsveranstaltung – 1. Oktober 2025</a:t>
            </a:r>
            <a:endParaRPr lang="de-DE" sz="1200" dirty="0"/>
          </a:p>
        </p:txBody>
      </p:sp>
      <p:pic>
        <p:nvPicPr>
          <p:cNvPr id="3" name="Grafik 2" descr="Ein Bild, das Muster, Kreis, Kunst, Symmetrie enthält.&#10;&#10;KI-generierte Inhalte können fehlerhaft sein.">
            <a:extLst>
              <a:ext uri="{FF2B5EF4-FFF2-40B4-BE49-F238E27FC236}">
                <a16:creationId xmlns:a16="http://schemas.microsoft.com/office/drawing/2014/main" id="{020C4000-D183-906B-D3A4-5657F0FB8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215" y="3107871"/>
            <a:ext cx="3233058" cy="3233058"/>
          </a:xfrm>
          <a:prstGeom prst="rect">
            <a:avLst/>
          </a:prstGeom>
        </p:spPr>
      </p:pic>
      <p:pic>
        <p:nvPicPr>
          <p:cNvPr id="5" name="Grafik 4" descr="Ein Bild, das Text, Screenshot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6B9EE0B1-D294-9DAC-0C26-1B49C36D1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1" y="500742"/>
            <a:ext cx="4319670" cy="43196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1371600" y="2026499"/>
            <a:ext cx="9601200" cy="4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84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>
              <a:buClr>
                <a:srgbClr val="191B0E"/>
              </a:buClr>
              <a:buSzPts val="1200"/>
            </a:pPr>
            <a:r>
              <a:rPr lang="de-DE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Orientierungsveranstaltung – 1. Oktober 2025</a:t>
            </a: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7005C2-FD5B-E37E-B727-EC8CC1030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7" y="313316"/>
            <a:ext cx="9339943" cy="6209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1371600" y="416425"/>
            <a:ext cx="96012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None/>
            </a:pPr>
            <a:r>
              <a:rPr lang="en-US" sz="44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Anmeldung</a:t>
            </a:r>
            <a:r>
              <a:rPr lang="en-US" sz="44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4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zu</a:t>
            </a:r>
            <a:r>
              <a:rPr lang="en-US" sz="44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4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LVen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über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None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u:find &amp; u:space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371599" y="1516951"/>
            <a:ext cx="444398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None/>
            </a:pPr>
            <a:r>
              <a:rPr lang="en-US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VO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417238" y="2607475"/>
            <a:ext cx="4352700" cy="38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384046" marR="0" lvl="0" indent="-375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npi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/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nicht-prüfungsimmanent</a:t>
            </a:r>
            <a:endParaRPr sz="17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marR="0" lvl="0" indent="-375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Keine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Anwesenheitspflicht</a:t>
            </a:r>
            <a:endParaRPr sz="17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marR="0" lvl="0" indent="-375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Anmeldung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r>
              <a:rPr lang="en-US" sz="17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ient</a:t>
            </a:r>
            <a:r>
              <a:rPr lang="en-US" sz="17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7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nur</a:t>
            </a:r>
            <a:r>
              <a:rPr lang="en-US" sz="17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7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zur</a:t>
            </a:r>
            <a:r>
              <a:rPr lang="en-US" sz="17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7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Registrierung</a:t>
            </a:r>
            <a:r>
              <a:rPr lang="en-US" sz="17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für den Moodle </a:t>
            </a:r>
            <a:r>
              <a:rPr lang="en-US" sz="17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Zugang</a:t>
            </a:r>
            <a:endParaRPr sz="1700" i="0" u="none" strike="noStrike" cap="none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marR="0" lvl="0" indent="-375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en-US" sz="17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Extra </a:t>
            </a:r>
            <a:r>
              <a:rPr lang="en-US" sz="1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Anmeldung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für die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Prüfung</a:t>
            </a:r>
            <a:endParaRPr sz="17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marR="0" lvl="0" indent="-375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en-US" sz="17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 </a:t>
            </a:r>
            <a:r>
              <a:rPr lang="en-US" sz="17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Prüfungsleistung</a:t>
            </a:r>
            <a:r>
              <a:rPr lang="en-US" sz="17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= </a:t>
            </a:r>
            <a:r>
              <a:rPr lang="en-US" sz="17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Prüfung</a:t>
            </a:r>
            <a:r>
              <a:rPr lang="en-US" sz="17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am Ende des Semesters</a:t>
            </a:r>
            <a:endParaRPr lang="en-US" sz="17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marR="0" lvl="0" indent="-375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Mehrere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Prüfungstermine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der 4te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erfolgt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aber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kommissionell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marR="0" lvl="0" indent="-276096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Helvetica Neue"/>
              <a:buNone/>
            </a:pPr>
            <a:endParaRPr sz="1700" i="0" u="none" strike="noStrike" cap="none" dirty="0">
              <a:solidFill>
                <a:srgbClr val="191B0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6525014" y="1420751"/>
            <a:ext cx="4443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3000"/>
              <a:buFont typeface="Helvetica Neue"/>
              <a:buNone/>
            </a:pPr>
            <a:r>
              <a:rPr lang="en-US" sz="3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UE / ARB / PRO / SE / …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6525025" y="2599799"/>
            <a:ext cx="5136600" cy="367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84046" marR="0" lvl="0" indent="-375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pi /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prüfungsimmanent</a:t>
            </a:r>
            <a:endParaRPr sz="17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marR="0" lvl="0" indent="-375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en-US" sz="17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Anwesenheitspflicht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marR="0" lvl="0" indent="-375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Anmeldephasen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(1 &amp; 2,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zu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sehen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auf u:find)</a:t>
            </a:r>
            <a:endParaRPr sz="17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7" marR="0" lvl="0" indent="-375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en-US" sz="17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Punktesetzung</a:t>
            </a:r>
            <a:r>
              <a:rPr lang="en-US" sz="17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7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bei</a:t>
            </a:r>
            <a:r>
              <a:rPr lang="en-US" sz="17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7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Anmeldung</a:t>
            </a:r>
            <a:endParaRPr lang="en-US" sz="17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7" marR="0" lvl="0" indent="-375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Calibri"/>
              <a:buChar char="■"/>
            </a:pP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Mindestens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Prüfungsleistungen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- </a:t>
            </a:r>
            <a:r>
              <a:rPr lang="en-US" sz="1700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z.B.</a:t>
            </a:r>
            <a:r>
              <a:rPr lang="en-US" sz="1700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HÜs</a:t>
            </a:r>
            <a:endParaRPr sz="17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>
              <a:buClr>
                <a:srgbClr val="191B0E"/>
              </a:buClr>
              <a:buSzPts val="1200"/>
            </a:pPr>
            <a:r>
              <a:rPr lang="de-DE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Orientierungsveranstaltung – 1. Oktober 2025</a:t>
            </a:r>
            <a:endParaRPr lang="de-DE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</a:pPr>
            <a:r>
              <a:rPr lang="en-US" sz="44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Cs und AEs</a:t>
            </a:r>
            <a:r>
              <a:rPr lang="en-US" sz="44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				</a:t>
            </a:r>
            <a:r>
              <a:rPr lang="en-US" sz="44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Latein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4994400" cy="3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384047" lvl="0" indent="-374522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■"/>
            </a:pP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= </a:t>
            </a:r>
            <a:r>
              <a:rPr lang="en-US" u="sng" dirty="0" err="1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3"/>
              </a:rPr>
              <a:t>Erweiterungscurriculum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/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besteht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aus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4"/>
              </a:rPr>
              <a:t>30 ECTS 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2000" i="0" u="none" strike="noStrike" cap="none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→ 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15 ECTS </a:t>
            </a:r>
            <a:r>
              <a:rPr lang="en-US" sz="2000" b="1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EC 	</a:t>
            </a:r>
            <a:endParaRPr sz="2000" b="1" i="0" u="none" strike="noStrike" cap="none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+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→ 15 ECTS 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EC </a:t>
            </a:r>
            <a:r>
              <a:rPr lang="en-US" b="1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oder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15 ECTS </a:t>
            </a:r>
            <a:r>
              <a:rPr lang="en-US" sz="2000" b="1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AE</a:t>
            </a:r>
            <a:endParaRPr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6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7" lvl="0" indent="-374522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■"/>
            </a:pPr>
            <a:r>
              <a:rPr lang="en-US" sz="2000" i="0" u="sng" strike="noStrike" cap="none" dirty="0" err="1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5"/>
              </a:rPr>
              <a:t>Liste</a:t>
            </a:r>
            <a:r>
              <a:rPr lang="en-US" sz="2000" i="0" u="sng" strike="noStrike" cap="none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5"/>
              </a:rPr>
              <a:t> der </a:t>
            </a:r>
            <a:r>
              <a:rPr lang="en-US" sz="2000" i="0" u="sng" strike="noStrike" cap="none" dirty="0" err="1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5"/>
              </a:rPr>
              <a:t>möglichen</a:t>
            </a:r>
            <a:r>
              <a:rPr lang="en-US" sz="2000" i="0" u="sng" strike="noStrike" cap="none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5"/>
              </a:rPr>
              <a:t> ECs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7" lvl="0" indent="-257047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91B0E"/>
              </a:buClr>
              <a:buSzPct val="100000"/>
              <a:buNone/>
            </a:pPr>
            <a:endParaRPr sz="2000" i="0" u="none" strike="noStrike" cap="none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7" lvl="0" indent="-374522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Anmeldung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zu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ECs: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:space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→ 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Lehrveranstaltungen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→ 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Erweiterungscurricula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6571122" y="2285999"/>
            <a:ext cx="4356347" cy="358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84046" marR="0" lvl="0" indent="-384046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en-US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Nachweis</a:t>
            </a: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von </a:t>
            </a:r>
            <a:r>
              <a:rPr lang="en-US" sz="2000" i="0" u="sng" strike="noStrike" cap="none" dirty="0" err="1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6"/>
              </a:rPr>
              <a:t>Lateinkenntnissen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= 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Pflicht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2000" i="0" u="none" strike="noStrike" cap="none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84047" marR="0" lvl="0" indent="-384047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auch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während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des 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Studiums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möglich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– 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darf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allerdings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nicht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die 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allerletzte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Leistung</a:t>
            </a:r>
            <a:r>
              <a:rPr lang="en-US" sz="20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sein)</a:t>
            </a:r>
            <a:endParaRPr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>
              <a:buClr>
                <a:srgbClr val="191B0E"/>
              </a:buClr>
              <a:buSzPts val="1200"/>
            </a:pPr>
            <a:r>
              <a:rPr lang="de-DE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Orientierungsveranstaltung – 1. Oktober 2025</a:t>
            </a:r>
            <a:endParaRPr lang="de-DE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D878149F-EBAE-6071-63F2-550391E37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>
            <a:extLst>
              <a:ext uri="{FF2B5EF4-FFF2-40B4-BE49-F238E27FC236}">
                <a16:creationId xmlns:a16="http://schemas.microsoft.com/office/drawing/2014/main" id="{6011CAD3-D1A8-AE93-E36D-FA81DCACD8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400"/>
              <a:buFont typeface="Libre Franklin"/>
              <a:buNone/>
            </a:pPr>
            <a:r>
              <a:rPr lang="en-US" sz="44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Die </a:t>
            </a:r>
            <a:r>
              <a:rPr lang="en-US" sz="44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wichtigsten</a:t>
            </a:r>
            <a:r>
              <a:rPr lang="en-US" sz="44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Websites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DACCEDBC-F2CF-1841-9079-DD9CD919F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1687286"/>
            <a:ext cx="9601200" cy="446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u="sng" dirty="0" err="1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3"/>
              </a:rPr>
              <a:t>Graphische</a:t>
            </a:r>
            <a:r>
              <a:rPr lang="en-US" sz="22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3"/>
              </a:rPr>
              <a:t> </a:t>
            </a:r>
            <a:r>
              <a:rPr lang="en-US" sz="2200" u="sng" dirty="0" err="1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3"/>
              </a:rPr>
              <a:t>Darstellung</a:t>
            </a:r>
            <a:r>
              <a:rPr lang="en-US" sz="22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3"/>
              </a:rPr>
              <a:t> </a:t>
            </a:r>
            <a:r>
              <a:rPr lang="en-US" sz="22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 </a:t>
            </a:r>
            <a:r>
              <a:rPr lang="en-US" sz="22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Studiums</a:t>
            </a:r>
            <a:r>
              <a:rPr lang="en-US" sz="22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möglicher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Weg)</a:t>
            </a:r>
            <a:endParaRPr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2200"/>
              <a:buNone/>
            </a:pPr>
            <a:r>
              <a:rPr lang="en-US" sz="22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Lehrveranstaltungsangebot</a:t>
            </a:r>
            <a:r>
              <a:rPr lang="en-US" sz="22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r>
              <a:rPr lang="en-US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4"/>
              </a:rPr>
              <a:t>u:find 2025W</a:t>
            </a:r>
            <a:endParaRPr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5"/>
              </a:rPr>
              <a:t>Curriculum</a:t>
            </a:r>
            <a:r>
              <a:rPr lang="en-US" sz="22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lang="en-US" sz="1500" i="0" u="none" strike="noStrike" cap="none" dirty="0">
              <a:solidFill>
                <a:srgbClr val="191B0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lvl="1" indent="0">
              <a:lnSpc>
                <a:spcPct val="100000"/>
              </a:lnSpc>
              <a:buClr>
                <a:schemeClr val="dk1"/>
              </a:buClr>
              <a:buSzPts val="2000"/>
              <a:buNone/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Der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empfohlene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Weg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Anhang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 (S. 10) des Curriculums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ist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nicht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ganz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aktuell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Die UE “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Musikwissenschaftliche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Arbeitstechniken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” 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wird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seit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2020W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nicht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mehr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geblockt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angeboten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und 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kann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erst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im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2. Semester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besucht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werden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!)</a:t>
            </a:r>
            <a:endParaRPr dirty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u="sng" dirty="0" err="1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6"/>
              </a:rPr>
              <a:t>Institutsseite</a:t>
            </a:r>
            <a:r>
              <a:rPr lang="en-US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mit</a:t>
            </a:r>
            <a:r>
              <a:rPr lang="en-US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2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7"/>
              </a:rPr>
              <a:t>FAQ</a:t>
            </a:r>
            <a:r>
              <a:rPr lang="en-US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</a:t>
            </a:r>
            <a:endParaRPr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u="sng" dirty="0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8"/>
              </a:rPr>
              <a:t>U:space</a:t>
            </a:r>
            <a:r>
              <a:rPr lang="en-US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L="457200" lvl="1" indent="0">
              <a:lnSpc>
                <a:spcPct val="100000"/>
              </a:lnSpc>
              <a:buClr>
                <a:schemeClr val="dk1"/>
              </a:buClr>
              <a:buSzPts val="2200"/>
              <a:buNone/>
            </a:pPr>
            <a:r>
              <a:rPr lang="en-US" sz="22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Studiumsüberblick</a:t>
            </a:r>
            <a:r>
              <a:rPr lang="en-US" sz="22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– von </a:t>
            </a:r>
            <a:r>
              <a:rPr lang="en-US" sz="22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Anmeldungsübersicht</a:t>
            </a:r>
            <a:r>
              <a:rPr lang="en-US" sz="22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bis </a:t>
            </a:r>
            <a:r>
              <a:rPr lang="en-US" sz="22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Finanzen</a:t>
            </a:r>
            <a:r>
              <a:rPr lang="en-US" sz="2200" i="0" u="none" strike="noStrike" cap="none" dirty="0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und </a:t>
            </a:r>
            <a:r>
              <a:rPr lang="en-US" sz="2200" i="0" u="none" strike="noStrike" cap="none" dirty="0" err="1">
                <a:solidFill>
                  <a:srgbClr val="191B0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Dokumente</a:t>
            </a:r>
            <a:endParaRPr lang="en-US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u="sng" dirty="0" err="1">
                <a:solidFill>
                  <a:schemeClr val="hlin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9"/>
              </a:rPr>
              <a:t>Studienservicestelle</a:t>
            </a:r>
            <a:endParaRPr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BC8AF257-54FD-E777-1304-F040B83DC126}"/>
              </a:ext>
            </a:extLst>
          </p:cNvPr>
          <p:cNvSpPr txBox="1"/>
          <p:nvPr/>
        </p:nvSpPr>
        <p:spPr>
          <a:xfrm>
            <a:off x="2629774" y="6523206"/>
            <a:ext cx="693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>
              <a:buClr>
                <a:srgbClr val="191B0E"/>
              </a:buClr>
              <a:buSzPts val="1200"/>
            </a:pPr>
            <a:r>
              <a:rPr lang="de-DE" sz="1200" dirty="0">
                <a:solidFill>
                  <a:srgbClr val="191B0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StV Musikwissenschaft - Orientierungsveranstaltung – 1. Oktober 2025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94803748"/>
      </p:ext>
    </p:extLst>
  </p:cSld>
  <p:clrMapOvr>
    <a:masterClrMapping/>
  </p:clrMapOvr>
</p:sld>
</file>

<file path=ppt/theme/theme1.xml><?xml version="1.0" encoding="utf-8"?>
<a:theme xmlns:a="http://schemas.openxmlformats.org/drawingml/2006/main" name="Ausschnitt">
  <a:themeElements>
    <a:clrScheme name="Ausschnitt">
      <a:dk1>
        <a:srgbClr val="000000"/>
      </a:dk1>
      <a:lt1>
        <a:srgbClr val="EFEDE3"/>
      </a:lt1>
      <a:dk2>
        <a:srgbClr val="A7A7A7"/>
      </a:dk2>
      <a:lt2>
        <a:srgbClr val="53535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schnitt">
  <a:themeElements>
    <a:clrScheme name="Ausschnit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Breitbild</PresentationFormat>
  <Paragraphs>124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Libre Franklin</vt:lpstr>
      <vt:lpstr>Helvetica Neue</vt:lpstr>
      <vt:lpstr>Times New Roman</vt:lpstr>
      <vt:lpstr>Calibri</vt:lpstr>
      <vt:lpstr>Arial</vt:lpstr>
      <vt:lpstr>Ausschnitt</vt:lpstr>
      <vt:lpstr>BASICS - UNILEBEN</vt:lpstr>
      <vt:lpstr>Eure Studienvertretung</vt:lpstr>
      <vt:lpstr>Was macht die StV?</vt:lpstr>
      <vt:lpstr>Erreichbar unter:</vt:lpstr>
      <vt:lpstr>Hauptkanäle</vt:lpstr>
      <vt:lpstr>PowerPoint-Präsentation</vt:lpstr>
      <vt:lpstr>Anmeldung zu LVen über  u:find &amp; u:space</vt:lpstr>
      <vt:lpstr>ECs und AEs     Latein</vt:lpstr>
      <vt:lpstr>Die wichtigsten Websites</vt:lpstr>
      <vt:lpstr>Allgemein wichtig</vt:lpstr>
      <vt:lpstr>Veranstaltungen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Alexandra Hertling Mata</cp:lastModifiedBy>
  <cp:revision>1</cp:revision>
  <dcterms:modified xsi:type="dcterms:W3CDTF">2025-10-02T13:12:00Z</dcterms:modified>
</cp:coreProperties>
</file>