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6"/>
  </p:notesMasterIdLst>
  <p:sldIdLst>
    <p:sldId id="258" r:id="rId2"/>
    <p:sldId id="267" r:id="rId3"/>
    <p:sldId id="257" r:id="rId4"/>
    <p:sldId id="268" r:id="rId5"/>
  </p:sldIdLst>
  <p:sldSz cx="12192000" cy="6858000"/>
  <p:notesSz cx="6858000" cy="9144000"/>
  <p:embeddedFontLst>
    <p:embeddedFont>
      <p:font typeface="Libre Franklin" pitchFamily="2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05BDA5-FF0A-4D57-8B93-639B77CE3BB0}" v="5" dt="2025-10-02T08:43:14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Hertling Mata" userId="08ea09337200cc49" providerId="LiveId" clId="{42DC854C-7CCB-4195-9B9B-22D9264F21A4}"/>
    <pc:docChg chg="undo custSel addSld delSld modSld">
      <pc:chgData name="Alexandra Hertling Mata" userId="08ea09337200cc49" providerId="LiveId" clId="{42DC854C-7CCB-4195-9B9B-22D9264F21A4}" dt="2025-10-02T13:10:58.259" v="112" actId="2696"/>
      <pc:docMkLst>
        <pc:docMk/>
      </pc:docMkLst>
      <pc:sldChg chg="del mod modShow">
        <pc:chgData name="Alexandra Hertling Mata" userId="08ea09337200cc49" providerId="LiveId" clId="{42DC854C-7CCB-4195-9B9B-22D9264F21A4}" dt="2025-10-02T13:10:58.259" v="112" actId="2696"/>
        <pc:sldMkLst>
          <pc:docMk/>
          <pc:sldMk cId="0" sldId="256"/>
        </pc:sldMkLst>
      </pc:sldChg>
      <pc:sldChg chg="addSp delSp modSp mod">
        <pc:chgData name="Alexandra Hertling Mata" userId="08ea09337200cc49" providerId="LiveId" clId="{42DC854C-7CCB-4195-9B9B-22D9264F21A4}" dt="2025-10-02T08:45:11.266" v="109" actId="2711"/>
        <pc:sldMkLst>
          <pc:docMk/>
          <pc:sldMk cId="0" sldId="257"/>
        </pc:sldMkLst>
        <pc:spChg chg="mod">
          <ac:chgData name="Alexandra Hertling Mata" userId="08ea09337200cc49" providerId="LiveId" clId="{42DC854C-7CCB-4195-9B9B-22D9264F21A4}" dt="2025-10-02T08:45:11.266" v="109" actId="2711"/>
          <ac:spMkLst>
            <pc:docMk/>
            <pc:sldMk cId="0" sldId="257"/>
            <ac:spMk id="66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2T08:45:06.396" v="108" actId="2711"/>
          <ac:spMkLst>
            <pc:docMk/>
            <pc:sldMk cId="0" sldId="257"/>
            <ac:spMk id="67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2T08:44:43.609" v="102" actId="2711"/>
          <ac:spMkLst>
            <pc:docMk/>
            <pc:sldMk cId="0" sldId="257"/>
            <ac:spMk id="68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2T08:44:59.284" v="107" actId="2711"/>
          <ac:spMkLst>
            <pc:docMk/>
            <pc:sldMk cId="0" sldId="257"/>
            <ac:spMk id="69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2T08:44:54.388" v="106" actId="2711"/>
          <ac:spMkLst>
            <pc:docMk/>
            <pc:sldMk cId="0" sldId="257"/>
            <ac:spMk id="70" creationId="{00000000-0000-0000-0000-000000000000}"/>
          </ac:spMkLst>
        </pc:spChg>
        <pc:picChg chg="add del mod modCrop">
          <ac:chgData name="Alexandra Hertling Mata" userId="08ea09337200cc49" providerId="LiveId" clId="{42DC854C-7CCB-4195-9B9B-22D9264F21A4}" dt="2025-10-02T08:44:06.433" v="73" actId="478"/>
          <ac:picMkLst>
            <pc:docMk/>
            <pc:sldMk cId="0" sldId="257"/>
            <ac:picMk id="3" creationId="{30E31913-006D-94EF-303E-C7B254CD19E2}"/>
          </ac:picMkLst>
        </pc:picChg>
        <pc:picChg chg="del">
          <ac:chgData name="Alexandra Hertling Mata" userId="08ea09337200cc49" providerId="LiveId" clId="{42DC854C-7CCB-4195-9B9B-22D9264F21A4}" dt="2025-10-02T08:35:36.470" v="41" actId="478"/>
          <ac:picMkLst>
            <pc:docMk/>
            <pc:sldMk cId="0" sldId="257"/>
            <ac:picMk id="73" creationId="{00000000-0000-0000-0000-000000000000}"/>
          </ac:picMkLst>
        </pc:picChg>
        <pc:cxnChg chg="del">
          <ac:chgData name="Alexandra Hertling Mata" userId="08ea09337200cc49" providerId="LiveId" clId="{42DC854C-7CCB-4195-9B9B-22D9264F21A4}" dt="2025-10-02T08:44:12.265" v="76" actId="478"/>
          <ac:cxnSpMkLst>
            <pc:docMk/>
            <pc:sldMk cId="0" sldId="257"/>
            <ac:cxnSpMk id="72" creationId="{00000000-0000-0000-0000-000000000000}"/>
          </ac:cxnSpMkLst>
        </pc:cxnChg>
      </pc:sldChg>
      <pc:sldChg chg="add">
        <pc:chgData name="Alexandra Hertling Mata" userId="08ea09337200cc49" providerId="LiveId" clId="{42DC854C-7CCB-4195-9B9B-22D9264F21A4}" dt="2025-10-02T08:40:11.282" v="54"/>
        <pc:sldMkLst>
          <pc:docMk/>
          <pc:sldMk cId="0" sldId="258"/>
        </pc:sldMkLst>
      </pc:sldChg>
      <pc:sldChg chg="add">
        <pc:chgData name="Alexandra Hertling Mata" userId="08ea09337200cc49" providerId="LiveId" clId="{42DC854C-7CCB-4195-9B9B-22D9264F21A4}" dt="2025-10-02T08:40:40.338" v="55"/>
        <pc:sldMkLst>
          <pc:docMk/>
          <pc:sldMk cId="706815733" sldId="267"/>
        </pc:sldMkLst>
      </pc:sldChg>
      <pc:sldChg chg="addSp modSp new mod">
        <pc:chgData name="Alexandra Hertling Mata" userId="08ea09337200cc49" providerId="LiveId" clId="{42DC854C-7CCB-4195-9B9B-22D9264F21A4}" dt="2025-10-02T08:45:23.718" v="111" actId="1076"/>
        <pc:sldMkLst>
          <pc:docMk/>
          <pc:sldMk cId="4099265045" sldId="268"/>
        </pc:sldMkLst>
        <pc:picChg chg="add mod">
          <ac:chgData name="Alexandra Hertling Mata" userId="08ea09337200cc49" providerId="LiveId" clId="{42DC854C-7CCB-4195-9B9B-22D9264F21A4}" dt="2025-10-02T08:45:23.718" v="111" actId="1076"/>
          <ac:picMkLst>
            <pc:docMk/>
            <pc:sldMk cId="4099265045" sldId="268"/>
            <ac:picMk id="5" creationId="{2FF95BFB-03EF-D83E-EFE0-CDB58E306DA1}"/>
          </ac:picMkLst>
        </pc:picChg>
        <pc:picChg chg="add mod modCrop">
          <ac:chgData name="Alexandra Hertling Mata" userId="08ea09337200cc49" providerId="LiveId" clId="{42DC854C-7CCB-4195-9B9B-22D9264F21A4}" dt="2025-10-02T08:45:19.351" v="110" actId="1076"/>
          <ac:picMkLst>
            <pc:docMk/>
            <pc:sldMk cId="4099265045" sldId="268"/>
            <ac:picMk id="6" creationId="{64800417-339B-CA4E-2E6A-4E5B533E7F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B9EC2471-74A5-63AA-A7DE-356C23710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>
            <a:extLst>
              <a:ext uri="{FF2B5EF4-FFF2-40B4-BE49-F238E27FC236}">
                <a16:creationId xmlns:a16="http://schemas.microsoft.com/office/drawing/2014/main" id="{60E25B28-523E-FC5B-5571-5F71202A65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>
            <a:extLst>
              <a:ext uri="{FF2B5EF4-FFF2-40B4-BE49-F238E27FC236}">
                <a16:creationId xmlns:a16="http://schemas.microsoft.com/office/drawing/2014/main" id="{CB5FC9F9-E10E-A1C0-2F03-AA17D59684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615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915128" y="1788454"/>
            <a:ext cx="8361230" cy="209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7200"/>
              <a:buFont typeface="Libre Franklin"/>
              <a:buNone/>
              <a:defRPr sz="7200" cap="none"/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2679905" y="3956279"/>
            <a:ext cx="6831674" cy="10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300"/>
              <a:buFont typeface="Libre Franklin"/>
              <a:buNone/>
              <a:defRPr sz="2300"/>
            </a:lvl1pPr>
            <a:lvl2pPr marL="914400" lvl="1" indent="-22860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300"/>
              <a:buFont typeface="Libre Franklin"/>
              <a:buNone/>
              <a:defRPr sz="2300"/>
            </a:lvl2pPr>
            <a:lvl3pPr marL="1371600" lvl="2" indent="-22860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300"/>
              <a:buFont typeface="Libre Franklin"/>
              <a:buNone/>
              <a:defRPr sz="2300"/>
            </a:lvl3pPr>
            <a:lvl4pPr marL="1828800" lvl="3" indent="-22860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300"/>
              <a:buFont typeface="Libre Franklin"/>
              <a:buNone/>
              <a:defRPr sz="2300"/>
            </a:lvl4pPr>
            <a:lvl5pPr marL="2286000" lvl="4" indent="-22860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300"/>
              <a:buFont typeface="Libre Franklin"/>
              <a:buNone/>
              <a:defRPr sz="2300"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52857" y="744468"/>
            <a:ext cx="10674119" cy="5349674"/>
            <a:chOff x="0" y="0"/>
            <a:chExt cx="10674117" cy="5349672"/>
          </a:xfrm>
        </p:grpSpPr>
        <p:sp>
          <p:nvSpPr>
            <p:cNvPr id="14" name="Google Shape;14;p2"/>
            <p:cNvSpPr/>
            <p:nvPr/>
          </p:nvSpPr>
          <p:spPr>
            <a:xfrm>
              <a:off x="7399104" y="941183"/>
              <a:ext cx="3275013" cy="44084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24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712"/>
                  </a:lnTo>
                  <a:lnTo>
                    <a:pt x="18924" y="19714"/>
                  </a:lnTo>
                  <a:lnTo>
                    <a:pt x="18924" y="0"/>
                  </a:lnTo>
                  <a:close/>
                </a:path>
              </a:pathLst>
            </a:custGeom>
            <a:solidFill>
              <a:srgbClr val="191B0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0" y="0"/>
              <a:ext cx="3275668" cy="4408489"/>
            </a:xfrm>
            <a:custGeom>
              <a:avLst/>
              <a:gdLst/>
              <a:ahLst/>
              <a:cxnLst/>
              <a:rect l="l" t="t" r="r" b="b"/>
              <a:pathLst>
                <a:path w="21596" h="21600" extrusionOk="0">
                  <a:moveTo>
                    <a:pt x="18921" y="0"/>
                  </a:moveTo>
                  <a:lnTo>
                    <a:pt x="21596" y="0"/>
                  </a:lnTo>
                  <a:lnTo>
                    <a:pt x="21596" y="21600"/>
                  </a:lnTo>
                  <a:lnTo>
                    <a:pt x="5" y="21600"/>
                  </a:lnTo>
                  <a:cubicBezTo>
                    <a:pt x="-4" y="20948"/>
                    <a:pt x="9" y="20362"/>
                    <a:pt x="0" y="19710"/>
                  </a:cubicBezTo>
                  <a:lnTo>
                    <a:pt x="18921" y="19716"/>
                  </a:lnTo>
                  <a:lnTo>
                    <a:pt x="18921" y="0"/>
                  </a:lnTo>
                  <a:close/>
                </a:path>
              </a:pathLst>
            </a:custGeom>
            <a:solidFill>
              <a:srgbClr val="191B0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153365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0795418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5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Libre Franklin"/>
              <a:buNone/>
              <a:defRPr sz="3000"/>
            </a:lvl1pPr>
            <a:lvl2pPr marL="914400" lvl="1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Libre Franklin"/>
              <a:buNone/>
              <a:defRPr sz="3000"/>
            </a:lvl2pPr>
            <a:lvl3pPr marL="1371600" lvl="2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Libre Franklin"/>
              <a:buNone/>
              <a:defRPr sz="3000"/>
            </a:lvl3pPr>
            <a:lvl4pPr marL="1828800" lvl="3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Libre Franklin"/>
              <a:buNone/>
              <a:defRPr sz="3000"/>
            </a:lvl4pPr>
            <a:lvl5pPr marL="2286000" lvl="4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Libre Franklin"/>
              <a:buNone/>
              <a:defRPr sz="3000"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25014" y="2340864"/>
            <a:ext cx="4443985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0795418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>
  <p:cSld name="Zwei Inhal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0795418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-&#10;überschrift">
  <p:cSld name="Abschnitts-&#10;überschrift">
    <p:bg>
      <p:bgPr>
        <a:solidFill>
          <a:srgbClr val="191B0E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7200"/>
              <a:buFont typeface="Libre Franklin"/>
              <a:buNone/>
              <a:defRPr sz="7200" cap="none">
                <a:solidFill>
                  <a:srgbClr val="EFEDE3"/>
                </a:solidFill>
              </a:defRPr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765025" y="4216327"/>
            <a:ext cx="9612972" cy="11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2400"/>
              <a:buFont typeface="Libre Franklin"/>
              <a:buNone/>
              <a:defRPr sz="2400">
                <a:solidFill>
                  <a:srgbClr val="EFEDE3"/>
                </a:solidFill>
              </a:defRPr>
            </a:lvl1pPr>
            <a:lvl2pPr marL="914400" lvl="1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2400"/>
              <a:buFont typeface="Libre Franklin"/>
              <a:buNone/>
              <a:defRPr sz="2400">
                <a:solidFill>
                  <a:srgbClr val="EFEDE3"/>
                </a:solidFill>
              </a:defRPr>
            </a:lvl2pPr>
            <a:lvl3pPr marL="1371600" lvl="2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2400"/>
              <a:buFont typeface="Libre Franklin"/>
              <a:buNone/>
              <a:defRPr sz="2400">
                <a:solidFill>
                  <a:srgbClr val="EFEDE3"/>
                </a:solidFill>
              </a:defRPr>
            </a:lvl3pPr>
            <a:lvl4pPr marL="1828800" lvl="3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2400"/>
              <a:buFont typeface="Libre Franklin"/>
              <a:buNone/>
              <a:defRPr sz="2400">
                <a:solidFill>
                  <a:srgbClr val="EFEDE3"/>
                </a:solidFill>
              </a:defRPr>
            </a:lvl4pPr>
            <a:lvl5pPr marL="2286000" lvl="4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2400"/>
              <a:buFont typeface="Libre Franklin"/>
              <a:buNone/>
              <a:defRPr sz="2400">
                <a:solidFill>
                  <a:srgbClr val="EFEDE3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8151962" y="1685651"/>
            <a:ext cx="3275013" cy="44084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92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9733"/>
                </a:lnTo>
                <a:lnTo>
                  <a:pt x="18924" y="19733"/>
                </a:lnTo>
                <a:lnTo>
                  <a:pt x="18924" y="0"/>
                </a:lnTo>
                <a:close/>
              </a:path>
            </a:pathLst>
          </a:custGeom>
          <a:solidFill>
            <a:srgbClr val="EFEDE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153365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>
              <a:solidFill>
                <a:srgbClr val="191B0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0795418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0795418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alt mit Überschrift">
  <p:cSld name="Inhalt mit Überschrif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-1" y="375"/>
            <a:ext cx="5303522" cy="6857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1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800"/>
              <a:buFont typeface="Libre Franklin"/>
              <a:buNone/>
              <a:defRPr sz="4800"/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723899" y="2856344"/>
            <a:ext cx="3855722" cy="301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/>
          <p:nvPr/>
        </p:nvSpPr>
        <p:spPr>
          <a:xfrm>
            <a:off x="5303520" y="376"/>
            <a:ext cx="228601" cy="6858001"/>
          </a:xfrm>
          <a:prstGeom prst="rect">
            <a:avLst/>
          </a:prstGeom>
          <a:solidFill>
            <a:srgbClr val="191B0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05823" y="6523206"/>
            <a:ext cx="273609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it Überschrift">
  <p:cSld name="Bild mit Überschrif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-1" y="375"/>
            <a:ext cx="5303522" cy="6857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1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800"/>
              <a:buFont typeface="Libre Franklin"/>
              <a:buNone/>
              <a:defRPr sz="4800"/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3900" y="2855967"/>
            <a:ext cx="3855721" cy="301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rgbClr val="191B0E"/>
              </a:buClr>
              <a:buSzPts val="1600"/>
              <a:buFont typeface="Libre Franklin"/>
              <a:buNone/>
              <a:defRPr sz="1600"/>
            </a:lvl1pPr>
            <a:lvl2pPr marL="914400" lvl="1" indent="-22860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rgbClr val="191B0E"/>
              </a:buClr>
              <a:buSzPts val="1600"/>
              <a:buFont typeface="Libre Franklin"/>
              <a:buNone/>
              <a:defRPr sz="1600"/>
            </a:lvl2pPr>
            <a:lvl3pPr marL="1371600" lvl="2" indent="-22860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rgbClr val="191B0E"/>
              </a:buClr>
              <a:buSzPts val="1600"/>
              <a:buFont typeface="Libre Franklin"/>
              <a:buNone/>
              <a:defRPr sz="1600"/>
            </a:lvl3pPr>
            <a:lvl4pPr marL="1828800" lvl="3" indent="-22860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rgbClr val="191B0E"/>
              </a:buClr>
              <a:buSzPts val="1600"/>
              <a:buFont typeface="Libre Franklin"/>
              <a:buNone/>
              <a:defRPr sz="1600"/>
            </a:lvl4pPr>
            <a:lvl5pPr marL="2286000" lvl="4" indent="-22860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rgbClr val="191B0E"/>
              </a:buClr>
              <a:buSzPts val="1600"/>
              <a:buFont typeface="Libre Franklin"/>
              <a:buNone/>
              <a:defRPr sz="1600"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/>
          <p:nvPr/>
        </p:nvSpPr>
        <p:spPr>
          <a:xfrm>
            <a:off x="5303520" y="376"/>
            <a:ext cx="228601" cy="6858001"/>
          </a:xfrm>
          <a:prstGeom prst="rect">
            <a:avLst/>
          </a:prstGeom>
          <a:solidFill>
            <a:srgbClr val="191B0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1205823" y="6523206"/>
            <a:ext cx="273609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78094" y="376"/>
            <a:ext cx="228601" cy="6858001"/>
          </a:xfrm>
          <a:prstGeom prst="rect">
            <a:avLst/>
          </a:prstGeom>
          <a:solidFill>
            <a:srgbClr val="191B0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■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■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■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■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■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0795418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795440373921718/?ref=bookmarks" TargetMode="External"/><Relationship Id="rId3" Type="http://schemas.openxmlformats.org/officeDocument/2006/relationships/hyperlink" Target="mailto:stv.musikwissenschaft@oeh.univie.ac.at" TargetMode="External"/><Relationship Id="rId7" Type="http://schemas.openxmlformats.org/officeDocument/2006/relationships/hyperlink" Target="https://www.facebook.com/groups/210189565687391/?ref=bookmark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sikwissenschaft.univie.ac.at/studium/studienvertretung-stv/" TargetMode="External"/><Relationship Id="rId5" Type="http://schemas.openxmlformats.org/officeDocument/2006/relationships/hyperlink" Target="https://moodle.univie.ac.at/course/view.php?id=197077" TargetMode="External"/><Relationship Id="rId4" Type="http://schemas.openxmlformats.org/officeDocument/2006/relationships/hyperlink" Target="https://www.instagram.com/stv_muwi_wie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Kleidung, Baum, Person enthält.&#10;&#10;KI-generierte Inhalte können fehlerhaft sein.">
            <a:extLst>
              <a:ext uri="{FF2B5EF4-FFF2-40B4-BE49-F238E27FC236}">
                <a16:creationId xmlns:a16="http://schemas.microsoft.com/office/drawing/2014/main" id="{B629A9A6-56AC-FBFF-BE59-17C2C6DA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639" b="6950"/>
          <a:stretch>
            <a:fillRect/>
          </a:stretch>
        </p:blipFill>
        <p:spPr>
          <a:xfrm>
            <a:off x="6683957" y="1045993"/>
            <a:ext cx="4891050" cy="4821407"/>
          </a:xfrm>
          <a:prstGeom prst="rect">
            <a:avLst/>
          </a:prstGeom>
        </p:spPr>
      </p:pic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1069557" y="316650"/>
            <a:ext cx="4329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100"/>
              <a:buFont typeface="Libre Franklin"/>
              <a:buNone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Studienvertretung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1186425" y="990600"/>
            <a:ext cx="6391431" cy="542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buSzPts val="688"/>
              <a:buNone/>
            </a:pPr>
            <a:r>
              <a:rPr lang="en-US" sz="2400" u="sng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Wer</a:t>
            </a:r>
            <a:r>
              <a:rPr lang="en-US" sz="24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oder</a:t>
            </a:r>
            <a:r>
              <a:rPr lang="en-US" sz="24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was </a:t>
            </a:r>
            <a:r>
              <a:rPr lang="en-US" sz="2400" u="sng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ist</a:t>
            </a:r>
            <a:r>
              <a:rPr lang="en-US" sz="24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die </a:t>
            </a:r>
            <a:r>
              <a:rPr lang="en-US" sz="2400" u="sng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StV</a:t>
            </a:r>
            <a:r>
              <a:rPr lang="en-US" sz="24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?</a:t>
            </a:r>
          </a:p>
          <a:p>
            <a:pPr marL="0" lvl="0" indent="0">
              <a:lnSpc>
                <a:spcPct val="100000"/>
              </a:lnSpc>
              <a:buSzPts val="688"/>
              <a:buNone/>
            </a:pP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Unterorganisation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der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Österreichischen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Hochschüler:innenschaft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(ÖH)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Aktuelle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Mandatar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innen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bis 30.06.27: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88"/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Sharon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88"/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Lenny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88"/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Alexandra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88"/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Lisi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88"/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Arina</a:t>
            </a:r>
          </a:p>
        </p:txBody>
      </p:sp>
      <p:sp>
        <p:nvSpPr>
          <p:cNvPr id="68" name="Google Shape;68;p12"/>
          <p:cNvSpPr txBox="1"/>
          <p:nvPr/>
        </p:nvSpPr>
        <p:spPr>
          <a:xfrm>
            <a:off x="9947756" y="5285167"/>
            <a:ext cx="125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highlight>
                  <a:schemeClr val="dk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Arina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FFFFFF"/>
              </a:solidFill>
              <a:highlight>
                <a:schemeClr val="dk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8120207" y="1748837"/>
            <a:ext cx="1727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highlight>
                  <a:schemeClr val="dk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Lenny</a:t>
            </a:r>
            <a:endParaRPr sz="2200" b="1" dirty="0">
              <a:solidFill>
                <a:srgbClr val="FFFFFF"/>
              </a:solidFill>
              <a:highlight>
                <a:schemeClr val="dk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" name="Google Shape;70;p12"/>
          <p:cNvSpPr txBox="1"/>
          <p:nvPr/>
        </p:nvSpPr>
        <p:spPr>
          <a:xfrm>
            <a:off x="9129482" y="1562904"/>
            <a:ext cx="1727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highlight>
                  <a:schemeClr val="dk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Sharon</a:t>
            </a:r>
            <a:endParaRPr sz="2200" b="1" dirty="0">
              <a:solidFill>
                <a:srgbClr val="FFFFFF"/>
              </a:solidFill>
              <a:highlight>
                <a:schemeClr val="dk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1" name="Google Shape;71;p12"/>
          <p:cNvSpPr txBox="1"/>
          <p:nvPr/>
        </p:nvSpPr>
        <p:spPr>
          <a:xfrm>
            <a:off x="8848406" y="5285167"/>
            <a:ext cx="1727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highlight>
                  <a:schemeClr val="dk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Lisi</a:t>
            </a:r>
            <a:endParaRPr sz="2200" b="1" dirty="0">
              <a:solidFill>
                <a:srgbClr val="FFFFFF"/>
              </a:solidFill>
              <a:highlight>
                <a:schemeClr val="dk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2" name="Google Shape;72;p12"/>
          <p:cNvSpPr txBox="1"/>
          <p:nvPr/>
        </p:nvSpPr>
        <p:spPr>
          <a:xfrm>
            <a:off x="2629774" y="6523206"/>
            <a:ext cx="693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lvl="0" algn="ctr">
              <a:buClr>
                <a:srgbClr val="191B0E"/>
              </a:buClr>
              <a:buSzPts val="1200"/>
            </a:pPr>
            <a:r>
              <a:rPr lang="de-DE" sz="1200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StV Musikwissenschaft - Orientierungsveranstaltung – 1. Oktober 2025</a:t>
            </a:r>
            <a:endParaRPr lang="de-DE" sz="1200" dirty="0"/>
          </a:p>
        </p:txBody>
      </p:sp>
      <p:sp>
        <p:nvSpPr>
          <p:cNvPr id="4" name="Google Shape;70;p12">
            <a:extLst>
              <a:ext uri="{FF2B5EF4-FFF2-40B4-BE49-F238E27FC236}">
                <a16:creationId xmlns:a16="http://schemas.microsoft.com/office/drawing/2014/main" id="{56E54D28-C55F-9B62-59E3-84417C45EB94}"/>
              </a:ext>
            </a:extLst>
          </p:cNvPr>
          <p:cNvSpPr txBox="1"/>
          <p:nvPr/>
        </p:nvSpPr>
        <p:spPr>
          <a:xfrm>
            <a:off x="6831024" y="5285167"/>
            <a:ext cx="1727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highlight>
                  <a:schemeClr val="dk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Alexandra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2E38F868-91C5-E73F-36A7-CDE76FB9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>
            <a:extLst>
              <a:ext uri="{FF2B5EF4-FFF2-40B4-BE49-F238E27FC236}">
                <a16:creationId xmlns:a16="http://schemas.microsoft.com/office/drawing/2014/main" id="{F1BD7A7F-2352-5231-6E81-451AA00A55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</a:pP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Erreichbar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unter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8" name="Google Shape;78;p13">
            <a:extLst>
              <a:ext uri="{FF2B5EF4-FFF2-40B4-BE49-F238E27FC236}">
                <a16:creationId xmlns:a16="http://schemas.microsoft.com/office/drawing/2014/main" id="{C66F6105-3758-3CF9-20F8-4D22D6E765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00" y="1768200"/>
            <a:ext cx="9601200" cy="416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34290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300"/>
              <a:buFontTx/>
              <a:buChar char="-"/>
            </a:pPr>
            <a:r>
              <a:rPr lang="en-US" sz="23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Email: </a:t>
            </a:r>
            <a:r>
              <a:rPr lang="en-US" sz="23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3"/>
              </a:rPr>
              <a:t>stv.musikwissenschaft@oeh.univie.ac.at</a:t>
            </a:r>
            <a:endParaRPr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300"/>
              <a:buFontTx/>
              <a:buChar char="-"/>
            </a:pPr>
            <a:r>
              <a:rPr lang="en-US" sz="23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Instagram: </a:t>
            </a:r>
            <a:r>
              <a:rPr lang="en-US" sz="2300" u="sng" dirty="0" err="1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4"/>
              </a:rPr>
              <a:t>stv_muwi_wien</a:t>
            </a:r>
            <a:r>
              <a:rPr lang="en-US" sz="23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4"/>
              </a:rPr>
              <a:t> </a:t>
            </a:r>
            <a:endParaRPr lang="en-US"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300"/>
              <a:buFontTx/>
              <a:buChar char="-"/>
            </a:pPr>
            <a:r>
              <a:rPr lang="en-US" sz="23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Sprechstunde</a:t>
            </a:r>
            <a:r>
              <a:rPr lang="en-US" sz="23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/ </a:t>
            </a:r>
            <a:r>
              <a:rPr lang="en-US" sz="23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Journaldienst</a:t>
            </a:r>
            <a:r>
              <a:rPr lang="en-US" sz="23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/ 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“Open </a:t>
            </a:r>
            <a:r>
              <a:rPr lang="en-US" sz="23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Kammerl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”</a:t>
            </a:r>
            <a:r>
              <a:rPr lang="en-US" sz="23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tba</a:t>
            </a:r>
          </a:p>
          <a:p>
            <a:pPr marL="34290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300"/>
              <a:buFontTx/>
              <a:buChar char="-"/>
            </a:pPr>
            <a:r>
              <a:rPr lang="en-US" sz="23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Die </a:t>
            </a:r>
            <a:r>
              <a:rPr lang="en-US" sz="23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StV</a:t>
            </a:r>
            <a:r>
              <a:rPr lang="en-US" sz="23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auf Moodle: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3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5"/>
              </a:rPr>
              <a:t>https://moodle.univie.ac.at/course/view.php?id=197077</a:t>
            </a:r>
            <a:endParaRPr lang="en-US" sz="2300" u="sng" dirty="0">
              <a:solidFill>
                <a:schemeClr val="hlin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300"/>
              <a:buFontTx/>
              <a:buChar char="-"/>
            </a:pP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Website: </a:t>
            </a:r>
            <a:r>
              <a:rPr lang="en-US" sz="23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6"/>
              </a:rPr>
              <a:t>https://musikwissenschaft.univie.ac.at/studium/studienvertretung-stv/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L="34290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300"/>
              <a:buFontTx/>
              <a:buChar char="-"/>
            </a:pP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Facebook (</a:t>
            </a:r>
            <a:r>
              <a:rPr lang="en-US" sz="23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kaum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mehr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in </a:t>
            </a:r>
            <a:r>
              <a:rPr lang="en-US" sz="23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Nutzung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):</a:t>
            </a:r>
          </a:p>
          <a:p>
            <a:pPr marL="457200" lvl="1" indent="0">
              <a:lnSpc>
                <a:spcPct val="110000"/>
              </a:lnSpc>
              <a:buSzPts val="2300"/>
              <a:buNone/>
            </a:pPr>
            <a:r>
              <a:rPr lang="de-DE" sz="23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7"/>
              </a:rPr>
              <a:t>Musikwissenschaftsgruppe</a:t>
            </a:r>
            <a:r>
              <a:rPr lang="de-DE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(private Gruppe) </a:t>
            </a:r>
            <a:r>
              <a:rPr lang="de-DE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 Alte Skripte und Zusammenfassungen, </a:t>
            </a:r>
            <a:r>
              <a:rPr lang="de-DE" sz="23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studiumsintern</a:t>
            </a:r>
            <a:endParaRPr lang="de-DE" sz="23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lvl="1" indent="0">
              <a:lnSpc>
                <a:spcPct val="110000"/>
              </a:lnSpc>
              <a:buSzPts val="2300"/>
              <a:buNone/>
            </a:pPr>
            <a:r>
              <a:rPr lang="de-DE" sz="23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8"/>
              </a:rPr>
              <a:t>Schwarzes-Brett Musikwissenschaft Wien </a:t>
            </a:r>
            <a:r>
              <a:rPr lang="de-DE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(öffentliche Gruppe) </a:t>
            </a:r>
          </a:p>
        </p:txBody>
      </p:sp>
      <p:sp>
        <p:nvSpPr>
          <p:cNvPr id="79" name="Google Shape;79;p13">
            <a:extLst>
              <a:ext uri="{FF2B5EF4-FFF2-40B4-BE49-F238E27FC236}">
                <a16:creationId xmlns:a16="http://schemas.microsoft.com/office/drawing/2014/main" id="{8C4BC72C-1D9C-9D15-82E6-EE96B2A1F2C3}"/>
              </a:ext>
            </a:extLst>
          </p:cNvPr>
          <p:cNvSpPr txBox="1"/>
          <p:nvPr/>
        </p:nvSpPr>
        <p:spPr>
          <a:xfrm>
            <a:off x="2629774" y="6523206"/>
            <a:ext cx="693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lvl="0" algn="ctr">
              <a:buClr>
                <a:srgbClr val="191B0E"/>
              </a:buClr>
              <a:buSzPts val="1200"/>
            </a:pPr>
            <a:r>
              <a:rPr lang="de-DE" sz="1200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StV Musikwissenschaft - Orientierungsveranstaltung – 1. Oktober 2025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0681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1371600" y="410625"/>
            <a:ext cx="96012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23290"/>
              <a:buFont typeface="Libre Franklin"/>
              <a:buNone/>
            </a:pPr>
            <a:r>
              <a:rPr lang="en-US" sz="31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Veranstaltungen</a:t>
            </a:r>
            <a:r>
              <a:rPr lang="en-US" sz="31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sz="31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1371600" y="1084302"/>
            <a:ext cx="44439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None/>
            </a:pPr>
            <a:r>
              <a:rPr lang="en-US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Erste Termine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1437375" y="1980863"/>
            <a:ext cx="4022100" cy="24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846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lvl="0" indent="-323850" algn="l" rtl="0">
              <a:lnSpc>
                <a:spcPct val="846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■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02.10.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Spieleabend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20:00 Uhr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lvl="0" indent="-323850" algn="l" rtl="0">
              <a:lnSpc>
                <a:spcPct val="84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-US" sz="20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Am </a:t>
            </a:r>
            <a:r>
              <a:rPr lang="en-US" sz="20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Institut</a:t>
            </a:r>
            <a:r>
              <a:rPr lang="en-US" sz="20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HS 1 </a:t>
            </a:r>
            <a:endParaRPr sz="2000" i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lvl="0" indent="0" algn="l" rtl="0">
              <a:lnSpc>
                <a:spcPct val="846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i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lvl="0" indent="-323850" algn="l" rtl="0">
              <a:lnSpc>
                <a:spcPct val="846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■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07.10. 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Stammtisch,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20:00 Uhr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lvl="0" indent="-323850" algn="l" rtl="0">
              <a:lnSpc>
                <a:spcPct val="84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-US" sz="20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USW-</a:t>
            </a:r>
            <a:r>
              <a:rPr lang="en-US" sz="20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Beisl</a:t>
            </a:r>
            <a:r>
              <a:rPr lang="en-US" sz="20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0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Laudongasse</a:t>
            </a:r>
            <a:r>
              <a:rPr lang="en-US" sz="20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10, 1080</a:t>
            </a:r>
            <a:endParaRPr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6401825" y="1084298"/>
            <a:ext cx="44439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Helvetica Neue"/>
              <a:buNone/>
            </a:pPr>
            <a:r>
              <a:rPr lang="en-US" sz="3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Weitere</a:t>
            </a:r>
            <a:r>
              <a:rPr lang="en-US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Veranstaltungen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0" name="Google Shape;70;p12"/>
          <p:cNvSpPr txBox="1"/>
          <p:nvPr/>
        </p:nvSpPr>
        <p:spPr>
          <a:xfrm>
            <a:off x="6502300" y="2101838"/>
            <a:ext cx="5250000" cy="4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84600"/>
              </a:lnSpc>
              <a:spcBef>
                <a:spcPts val="9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Libre Franklin"/>
              <a:buNone/>
            </a:pPr>
            <a:r>
              <a:rPr lang="de-DE" sz="194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1x pro Monat</a:t>
            </a:r>
            <a:endParaRPr lang="de-DE" sz="2134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72526" marR="0" lvl="0" indent="-363287" algn="l" rtl="0">
              <a:lnSpc>
                <a:spcPct val="846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■"/>
            </a:pPr>
            <a:r>
              <a:rPr lang="de-DE" sz="194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Stammtisch - U.S.W.</a:t>
            </a:r>
            <a:r>
              <a:rPr lang="de-DE" sz="194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-Beisl </a:t>
            </a:r>
          </a:p>
          <a:p>
            <a:pPr marL="0" marR="0" lvl="0" indent="0" algn="l" rtl="0">
              <a:lnSpc>
                <a:spcPct val="846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lang="de-DE" sz="194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846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-DE" sz="194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unregelmäßig</a:t>
            </a:r>
          </a:p>
          <a:p>
            <a:pPr marL="372526" marR="0" lvl="0" indent="-400244" algn="l" rtl="0">
              <a:lnSpc>
                <a:spcPct val="84600"/>
              </a:lnSpc>
              <a:spcBef>
                <a:spcPts val="9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Calibri"/>
              <a:buChar char="■"/>
            </a:pPr>
            <a:r>
              <a:rPr lang="de-DE" sz="194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Jam-Session</a:t>
            </a:r>
          </a:p>
          <a:p>
            <a:pPr marL="372526" marR="0" lvl="0" indent="-400244" algn="l" rtl="0">
              <a:lnSpc>
                <a:spcPct val="84600"/>
              </a:lnSpc>
              <a:spcBef>
                <a:spcPts val="9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Calibri"/>
              <a:buChar char="■"/>
            </a:pPr>
            <a:r>
              <a:rPr lang="de-DE" sz="194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Spritzer-Stand</a:t>
            </a:r>
          </a:p>
          <a:p>
            <a:pPr marL="372526" marR="0" lvl="0" indent="-400244" algn="l" rtl="0">
              <a:lnSpc>
                <a:spcPct val="84600"/>
              </a:lnSpc>
              <a:spcBef>
                <a:spcPts val="9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Calibri"/>
              <a:buChar char="■"/>
            </a:pPr>
            <a:r>
              <a:rPr lang="de-DE" sz="194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Muwi</a:t>
            </a:r>
            <a:r>
              <a:rPr lang="de-DE" sz="194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-Party</a:t>
            </a:r>
          </a:p>
          <a:p>
            <a:pPr marR="0" lvl="0" algn="l" rtl="0">
              <a:lnSpc>
                <a:spcPct val="84600"/>
              </a:lnSpc>
              <a:spcBef>
                <a:spcPts val="900"/>
              </a:spcBef>
              <a:spcAft>
                <a:spcPts val="0"/>
              </a:spcAft>
              <a:buClr>
                <a:srgbClr val="191B0E"/>
              </a:buClr>
              <a:buSzPct val="100000"/>
            </a:pPr>
            <a:endParaRPr sz="1940" dirty="0">
              <a:solidFill>
                <a:srgbClr val="191B0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8" dirty="0">
              <a:solidFill>
                <a:srgbClr val="191B0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8" dirty="0">
              <a:solidFill>
                <a:srgbClr val="191B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 txBox="1"/>
          <p:nvPr/>
        </p:nvSpPr>
        <p:spPr>
          <a:xfrm>
            <a:off x="2629774" y="6523206"/>
            <a:ext cx="693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</a:pPr>
            <a:r>
              <a:rPr lang="en-US"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StV Musikwissenschaft - Stand: </a:t>
            </a:r>
            <a:r>
              <a:rPr lang="en-US" sz="120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 2025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DC4B0-AB9B-722C-1D76-BA1F27D8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E642A8-116F-F320-1016-F380891CB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D9FE38-B214-1E9F-F84B-6899D1D6F92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 descr="Ein Bild, das Muster, Kreis, Kunst, Symmetrie enthält.&#10;&#10;KI-generierte Inhalte können fehlerhaft sein.">
            <a:extLst>
              <a:ext uri="{FF2B5EF4-FFF2-40B4-BE49-F238E27FC236}">
                <a16:creationId xmlns:a16="http://schemas.microsoft.com/office/drawing/2014/main" id="{2FF95BFB-03EF-D83E-EFE0-CDB58E306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815" y="2639786"/>
            <a:ext cx="3233058" cy="3233058"/>
          </a:xfrm>
          <a:prstGeom prst="rect">
            <a:avLst/>
          </a:prstGeom>
        </p:spPr>
      </p:pic>
      <p:pic>
        <p:nvPicPr>
          <p:cNvPr id="6" name="Grafik 5" descr="Ein Bild, das Text, Screenshot, Uhr, Design enthält.&#10;&#10;KI-generierte Inhalte können fehlerhaft sein.">
            <a:extLst>
              <a:ext uri="{FF2B5EF4-FFF2-40B4-BE49-F238E27FC236}">
                <a16:creationId xmlns:a16="http://schemas.microsoft.com/office/drawing/2014/main" id="{64800417-339B-CA4E-2E6A-4E5B533E7F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14" t="37771" r="24003" b="35345"/>
          <a:stretch>
            <a:fillRect/>
          </a:stretch>
        </p:blipFill>
        <p:spPr>
          <a:xfrm>
            <a:off x="1824663" y="1811997"/>
            <a:ext cx="3537858" cy="406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65045"/>
      </p:ext>
    </p:extLst>
  </p:cSld>
  <p:clrMapOvr>
    <a:masterClrMapping/>
  </p:clrMapOvr>
</p:sld>
</file>

<file path=ppt/theme/theme1.xml><?xml version="1.0" encoding="utf-8"?>
<a:theme xmlns:a="http://schemas.openxmlformats.org/drawingml/2006/main" name="Ausschnitt">
  <a:themeElements>
    <a:clrScheme name="Ausschnitt">
      <a:dk1>
        <a:srgbClr val="000000"/>
      </a:dk1>
      <a:lt1>
        <a:srgbClr val="EFEDE3"/>
      </a:lt1>
      <a:dk2>
        <a:srgbClr val="A7A7A7"/>
      </a:dk2>
      <a:lt2>
        <a:srgbClr val="53535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schnitt">
  <a:themeElements>
    <a:clrScheme name="Ausschnit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Breitbild</PresentationFormat>
  <Paragraphs>43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Libre Franklin</vt:lpstr>
      <vt:lpstr>Helvetica Neue</vt:lpstr>
      <vt:lpstr>Times New Roman</vt:lpstr>
      <vt:lpstr>Calibri</vt:lpstr>
      <vt:lpstr>Arial</vt:lpstr>
      <vt:lpstr>Ausschnitt</vt:lpstr>
      <vt:lpstr>Eure Studienvertretung</vt:lpstr>
      <vt:lpstr>Erreichbar unter:</vt:lpstr>
      <vt:lpstr>Veranstaltungen: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Alexandra Hertling Mata</cp:lastModifiedBy>
  <cp:revision>1</cp:revision>
  <dcterms:modified xsi:type="dcterms:W3CDTF">2025-10-02T13:10:58Z</dcterms:modified>
</cp:coreProperties>
</file>